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0.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41.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65" r:id="rId2"/>
    <p:sldId id="276" r:id="rId3"/>
    <p:sldId id="287" r:id="rId4"/>
    <p:sldId id="277" r:id="rId5"/>
    <p:sldId id="266" r:id="rId6"/>
    <p:sldId id="267" r:id="rId7"/>
    <p:sldId id="268" r:id="rId8"/>
    <p:sldId id="269" r:id="rId9"/>
    <p:sldId id="270" r:id="rId10"/>
    <p:sldId id="401" r:id="rId11"/>
    <p:sldId id="261" r:id="rId12"/>
    <p:sldId id="262" r:id="rId13"/>
    <p:sldId id="263" r:id="rId14"/>
    <p:sldId id="273" r:id="rId15"/>
    <p:sldId id="289" r:id="rId16"/>
    <p:sldId id="271" r:id="rId17"/>
    <p:sldId id="285" r:id="rId18"/>
    <p:sldId id="288" r:id="rId19"/>
    <p:sldId id="274" r:id="rId20"/>
    <p:sldId id="280" r:id="rId21"/>
    <p:sldId id="281" r:id="rId22"/>
    <p:sldId id="282" r:id="rId23"/>
    <p:sldId id="290" r:id="rId24"/>
    <p:sldId id="278" r:id="rId25"/>
    <p:sldId id="279" r:id="rId26"/>
    <p:sldId id="283" r:id="rId27"/>
    <p:sldId id="291" r:id="rId28"/>
    <p:sldId id="257" r:id="rId29"/>
    <p:sldId id="258" r:id="rId30"/>
    <p:sldId id="259" r:id="rId31"/>
    <p:sldId id="286" r:id="rId32"/>
    <p:sldId id="292" r:id="rId33"/>
    <p:sldId id="297" r:id="rId34"/>
    <p:sldId id="298" r:id="rId35"/>
    <p:sldId id="299" r:id="rId36"/>
    <p:sldId id="300" r:id="rId37"/>
    <p:sldId id="301" r:id="rId38"/>
    <p:sldId id="304" r:id="rId39"/>
    <p:sldId id="305" r:id="rId40"/>
    <p:sldId id="306" r:id="rId41"/>
    <p:sldId id="303" r:id="rId42"/>
    <p:sldId id="295" r:id="rId43"/>
    <p:sldId id="307" r:id="rId44"/>
    <p:sldId id="308" r:id="rId45"/>
    <p:sldId id="309" r:id="rId46"/>
    <p:sldId id="319" r:id="rId47"/>
    <p:sldId id="317" r:id="rId48"/>
    <p:sldId id="318" r:id="rId49"/>
    <p:sldId id="260" r:id="rId50"/>
    <p:sldId id="316" r:id="rId51"/>
    <p:sldId id="320" r:id="rId52"/>
    <p:sldId id="324" r:id="rId53"/>
    <p:sldId id="323" r:id="rId54"/>
    <p:sldId id="325" r:id="rId55"/>
    <p:sldId id="326" r:id="rId56"/>
    <p:sldId id="327" r:id="rId57"/>
    <p:sldId id="310" r:id="rId58"/>
    <p:sldId id="311" r:id="rId59"/>
    <p:sldId id="312" r:id="rId60"/>
    <p:sldId id="313" r:id="rId61"/>
    <p:sldId id="314" r:id="rId62"/>
    <p:sldId id="387" r:id="rId63"/>
    <p:sldId id="364" r:id="rId64"/>
    <p:sldId id="365" r:id="rId65"/>
    <p:sldId id="361" r:id="rId66"/>
    <p:sldId id="366" r:id="rId67"/>
    <p:sldId id="363" r:id="rId68"/>
    <p:sldId id="354" r:id="rId69"/>
    <p:sldId id="388" r:id="rId70"/>
    <p:sldId id="389" r:id="rId71"/>
    <p:sldId id="390" r:id="rId72"/>
    <p:sldId id="315" r:id="rId73"/>
    <p:sldId id="391" r:id="rId74"/>
    <p:sldId id="392" r:id="rId75"/>
    <p:sldId id="393" r:id="rId76"/>
    <p:sldId id="322" r:id="rId77"/>
    <p:sldId id="394" r:id="rId78"/>
    <p:sldId id="395" r:id="rId79"/>
    <p:sldId id="396" r:id="rId80"/>
    <p:sldId id="397" r:id="rId81"/>
    <p:sldId id="398" r:id="rId82"/>
    <p:sldId id="399" r:id="rId83"/>
    <p:sldId id="328" r:id="rId84"/>
    <p:sldId id="329" r:id="rId85"/>
    <p:sldId id="330" r:id="rId86"/>
    <p:sldId id="331" r:id="rId87"/>
    <p:sldId id="332" r:id="rId88"/>
    <p:sldId id="334" r:id="rId89"/>
    <p:sldId id="335" r:id="rId90"/>
    <p:sldId id="336" r:id="rId91"/>
    <p:sldId id="338" r:id="rId92"/>
    <p:sldId id="347" r:id="rId93"/>
    <p:sldId id="339" r:id="rId94"/>
    <p:sldId id="341" r:id="rId95"/>
    <p:sldId id="342" r:id="rId96"/>
    <p:sldId id="344" r:id="rId97"/>
    <p:sldId id="343" r:id="rId98"/>
    <p:sldId id="345" r:id="rId99"/>
    <p:sldId id="346" r:id="rId100"/>
    <p:sldId id="353" r:id="rId101"/>
    <p:sldId id="352" r:id="rId102"/>
    <p:sldId id="350" r:id="rId103"/>
    <p:sldId id="351" r:id="rId104"/>
    <p:sldId id="400" r:id="rId105"/>
    <p:sldId id="355" r:id="rId106"/>
    <p:sldId id="356" r:id="rId107"/>
    <p:sldId id="357" r:id="rId108"/>
    <p:sldId id="358" r:id="rId109"/>
    <p:sldId id="359" r:id="rId110"/>
    <p:sldId id="256" r:id="rId111"/>
    <p:sldId id="378" r:id="rId112"/>
    <p:sldId id="296" r:id="rId113"/>
    <p:sldId id="302" r:id="rId114"/>
    <p:sldId id="379" r:id="rId115"/>
    <p:sldId id="380" r:id="rId116"/>
    <p:sldId id="381" r:id="rId117"/>
    <p:sldId id="382" r:id="rId118"/>
    <p:sldId id="383" r:id="rId119"/>
    <p:sldId id="384" r:id="rId120"/>
    <p:sldId id="385" r:id="rId121"/>
    <p:sldId id="386" r:id="rId1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70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25" autoAdjust="0"/>
  </p:normalViewPr>
  <p:slideViewPr>
    <p:cSldViewPr snapToGrid="0">
      <p:cViewPr varScale="1">
        <p:scale>
          <a:sx n="65" d="100"/>
          <a:sy n="65" d="100"/>
        </p:scale>
        <p:origin x="13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___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___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___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___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___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___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___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___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___34.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8EC-430F-8D44-7FBEF73FE74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8EC-430F-8D44-7FBEF73FE74B}"/>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8EC-430F-8D44-7FBEF73FE74B}"/>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8EC-430F-8D44-7FBEF73FE74B}"/>
              </c:ext>
            </c:extLst>
          </c:dPt>
          <c:dPt>
            <c:idx val="4"/>
            <c:bubble3D val="0"/>
            <c:spPr>
              <a:solidFill>
                <a:schemeClr val="accent5"/>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8EC-430F-8D44-7FBEF73FE74B}"/>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8EC-430F-8D44-7FBEF73FE74B}"/>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8EC-430F-8D44-7FBEF73FE74B}"/>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48EC-430F-8D44-7FBEF73FE74B}"/>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48EC-430F-8D44-7FBEF73FE74B}"/>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48EC-430F-8D44-7FBEF73FE74B}"/>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8EC-430F-8D44-7FBEF73FE74B}"/>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48EC-430F-8D44-7FBEF73FE74B}"/>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636-4BC3-A9E5-B9B362C4973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636-4BC3-A9E5-B9B362C4973E}"/>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636-4BC3-A9E5-B9B362C4973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636-4BC3-A9E5-B9B362C4973E}"/>
              </c:ext>
            </c:extLst>
          </c:dPt>
          <c:dPt>
            <c:idx val="4"/>
            <c:bubble3D val="0"/>
            <c:explosion val="8"/>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F636-4BC3-A9E5-B9B362C4973E}"/>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F636-4BC3-A9E5-B9B362C4973E}"/>
              </c:ext>
            </c:extLst>
          </c:dPt>
          <c:dLbls>
            <c:dLbl>
              <c:idx val="0"/>
              <c:layout>
                <c:manualLayout>
                  <c:x val="-0.1692378449692413"/>
                  <c:y val="0.18470795164229944"/>
                </c:manualLayout>
              </c:layout>
              <c:tx>
                <c:rich>
                  <a:bodyPr/>
                  <a:lstStyle/>
                  <a:p>
                    <a:fld id="{25A9B855-D3AC-4DEB-85EB-34F44B74F83B}"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938454529161925"/>
                      <c:h val="0.13209892264306616"/>
                    </c:manualLayout>
                  </c15:layout>
                  <c15:dlblFieldTable/>
                  <c15:showDataLabelsRange val="0"/>
                </c:ext>
                <c:ext xmlns:c16="http://schemas.microsoft.com/office/drawing/2014/chart" uri="{C3380CC4-5D6E-409C-BE32-E72D297353CC}">
                  <c16:uniqueId val="{00000001-F636-4BC3-A9E5-B9B362C4973E}"/>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36-4BC3-A9E5-B9B362C4973E}"/>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F636-4BC3-A9E5-B9B362C4973E}"/>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F636-4BC3-A9E5-B9B362C4973E}"/>
                </c:ext>
              </c:extLst>
            </c:dLbl>
            <c:dLbl>
              <c:idx val="4"/>
              <c:layout>
                <c:manualLayout>
                  <c:x val="0.20227629496395111"/>
                  <c:y val="-0.13374285807770092"/>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4035360089479854"/>
                      <c:h val="0.12086816416008518"/>
                    </c:manualLayout>
                  </c15:layout>
                  <c15:dlblFieldTable/>
                  <c15:showDataLabelsRange val="0"/>
                </c:ext>
                <c:ext xmlns:c16="http://schemas.microsoft.com/office/drawing/2014/chart" uri="{C3380CC4-5D6E-409C-BE32-E72D297353CC}">
                  <c16:uniqueId val="{00000009-F636-4BC3-A9E5-B9B362C4973E}"/>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F636-4BC3-A9E5-B9B362C4973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F636-4BC3-A9E5-B9B362C4973E}"/>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dPt>
            <c:idx val="0"/>
            <c:bubble3D val="0"/>
            <c:explosion val="8"/>
            <c:spPr>
              <a:solidFill>
                <a:schemeClr val="accent1"/>
              </a:solidFill>
              <a:ln w="28575">
                <a:solidFill>
                  <a:srgbClr val="C00000"/>
                </a:solidFill>
                <a:prstDash val="dash"/>
              </a:ln>
              <a:effectLst>
                <a:outerShdw blurRad="254000" sx="102000" sy="102000" algn="ctr" rotWithShape="0">
                  <a:prstClr val="black">
                    <a:alpha val="20000"/>
                  </a:prstClr>
                </a:outerShdw>
              </a:effectLst>
            </c:spPr>
            <c:extLst>
              <c:ext xmlns:c16="http://schemas.microsoft.com/office/drawing/2014/chart" uri="{C3380CC4-5D6E-409C-BE32-E72D297353CC}">
                <c16:uniqueId val="{00000001-3D84-4F4C-9809-E3F1172E3D6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D84-4F4C-9809-E3F1172E3D6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D84-4F4C-9809-E3F1172E3D6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D84-4F4C-9809-E3F1172E3D6D}"/>
              </c:ext>
            </c:extLst>
          </c:dPt>
          <c:dPt>
            <c:idx val="4"/>
            <c:bubble3D val="0"/>
            <c:explosion val="6"/>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D84-4F4C-9809-E3F1172E3D6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3D84-4F4C-9809-E3F1172E3D6D}"/>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3D84-4F4C-9809-E3F1172E3D6D}"/>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3D84-4F4C-9809-E3F1172E3D6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3D84-4F4C-9809-E3F1172E3D6D}"/>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3D84-4F4C-9809-E3F1172E3D6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3D84-4F4C-9809-E3F1172E3D6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3D84-4F4C-9809-E3F1172E3D6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explosion val="8"/>
            <c:spPr>
              <a:solidFill>
                <a:schemeClr val="accent1"/>
              </a:solidFill>
              <a:ln w="28575">
                <a:solidFill>
                  <a:srgbClr val="C00000"/>
                </a:solidFill>
                <a:prstDash val="dash"/>
              </a:ln>
              <a:effectLst>
                <a:outerShdw blurRad="254000" sx="102000" sy="102000" algn="ctr" rotWithShape="0">
                  <a:prstClr val="black">
                    <a:alpha val="20000"/>
                  </a:prstClr>
                </a:outerShdw>
              </a:effectLst>
            </c:spPr>
            <c:extLst>
              <c:ext xmlns:c16="http://schemas.microsoft.com/office/drawing/2014/chart" uri="{C3380CC4-5D6E-409C-BE32-E72D297353CC}">
                <c16:uniqueId val="{00000001-44A3-4726-99B7-36FF514CA28C}"/>
              </c:ext>
            </c:extLst>
          </c:dPt>
          <c:dPt>
            <c:idx val="1"/>
            <c:bubble3D val="0"/>
            <c:spPr>
              <a:solidFill>
                <a:srgbClr val="F4B18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4A3-4726-99B7-36FF514CA28C}"/>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4A3-4726-99B7-36FF514CA28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4A3-4726-99B7-36FF514CA28C}"/>
              </c:ext>
            </c:extLst>
          </c:dPt>
          <c:dPt>
            <c:idx val="4"/>
            <c:bubble3D val="0"/>
            <c:explosion val="6"/>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4A3-4726-99B7-36FF514CA28C}"/>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4A3-4726-99B7-36FF514CA28C}"/>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4A3-4726-99B7-36FF514CA28C}"/>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44A3-4726-99B7-36FF514CA28C}"/>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44A3-4726-99B7-36FF514CA28C}"/>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4A3-4726-99B7-36FF514CA28C}"/>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44A3-4726-99B7-36FF514CA28C}"/>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4A3-4726-99B7-36FF514CA28C}"/>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44A3-4726-99B7-36FF514CA28C}"/>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explosion val="8"/>
            <c:spPr>
              <a:solidFill>
                <a:schemeClr val="accent1"/>
              </a:solidFill>
              <a:ln w="28575">
                <a:solidFill>
                  <a:srgbClr val="C00000"/>
                </a:solidFill>
                <a:prstDash val="dash"/>
              </a:ln>
              <a:effectLst>
                <a:outerShdw blurRad="254000" sx="102000" sy="102000" algn="ctr" rotWithShape="0">
                  <a:prstClr val="black">
                    <a:alpha val="20000"/>
                  </a:prstClr>
                </a:outerShdw>
              </a:effectLst>
            </c:spPr>
            <c:extLst>
              <c:ext xmlns:c16="http://schemas.microsoft.com/office/drawing/2014/chart" uri="{C3380CC4-5D6E-409C-BE32-E72D297353CC}">
                <c16:uniqueId val="{00000001-5D60-4240-92F7-8AE7F25EAB3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D60-4240-92F7-8AE7F25EAB3C}"/>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D60-4240-92F7-8AE7F25EAB3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D60-4240-92F7-8AE7F25EAB3C}"/>
              </c:ext>
            </c:extLst>
          </c:dPt>
          <c:dPt>
            <c:idx val="4"/>
            <c:bubble3D val="0"/>
            <c:explosion val="7"/>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5D60-4240-92F7-8AE7F25EAB3C}"/>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5D60-4240-92F7-8AE7F25EAB3C}"/>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5D60-4240-92F7-8AE7F25EAB3C}"/>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240-92F7-8AE7F25EAB3C}"/>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5D60-4240-92F7-8AE7F25EAB3C}"/>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5D60-4240-92F7-8AE7F25EAB3C}"/>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5D60-4240-92F7-8AE7F25EAB3C}"/>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5D60-4240-92F7-8AE7F25EAB3C}"/>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5D60-4240-92F7-8AE7F25EAB3C}"/>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explosion val="8"/>
            <c:spPr>
              <a:solidFill>
                <a:schemeClr val="accent1"/>
              </a:solidFill>
              <a:ln w="38100">
                <a:solidFill>
                  <a:srgbClr val="C00000"/>
                </a:solidFill>
                <a:prstDash val="dash"/>
              </a:ln>
              <a:effectLst>
                <a:outerShdw blurRad="254000" sx="102000" sy="102000" algn="ctr" rotWithShape="0">
                  <a:prstClr val="black">
                    <a:alpha val="20000"/>
                  </a:prstClr>
                </a:outerShdw>
              </a:effectLst>
            </c:spPr>
            <c:extLst>
              <c:ext xmlns:c16="http://schemas.microsoft.com/office/drawing/2014/chart" uri="{C3380CC4-5D6E-409C-BE32-E72D297353CC}">
                <c16:uniqueId val="{00000001-2420-4D83-A30E-9201348056C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420-4D83-A30E-9201348056C7}"/>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420-4D83-A30E-9201348056C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420-4D83-A30E-9201348056C7}"/>
              </c:ext>
            </c:extLst>
          </c:dPt>
          <c:dPt>
            <c:idx val="4"/>
            <c:bubble3D val="0"/>
            <c:explosion val="7"/>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2420-4D83-A30E-9201348056C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2420-4D83-A30E-9201348056C7}"/>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2420-4D83-A30E-9201348056C7}"/>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420-4D83-A30E-9201348056C7}"/>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2420-4D83-A30E-9201348056C7}"/>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2420-4D83-A30E-9201348056C7}"/>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2420-4D83-A30E-9201348056C7}"/>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2420-4D83-A30E-9201348056C7}"/>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2420-4D83-A30E-9201348056C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explosion val="9"/>
            <c:spPr>
              <a:solidFill>
                <a:schemeClr val="accent1"/>
              </a:solidFill>
              <a:ln w="28575">
                <a:solidFill>
                  <a:srgbClr val="C00000"/>
                </a:solidFill>
                <a:prstDash val="dash"/>
              </a:ln>
              <a:effectLst>
                <a:outerShdw blurRad="254000" sx="102000" sy="102000" algn="ctr" rotWithShape="0">
                  <a:prstClr val="black">
                    <a:alpha val="20000"/>
                  </a:prstClr>
                </a:outerShdw>
              </a:effectLst>
            </c:spPr>
            <c:extLst>
              <c:ext xmlns:c16="http://schemas.microsoft.com/office/drawing/2014/chart" uri="{C3380CC4-5D6E-409C-BE32-E72D297353CC}">
                <c16:uniqueId val="{00000001-F636-4BC3-A9E5-B9B362C4973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636-4BC3-A9E5-B9B362C4973E}"/>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636-4BC3-A9E5-B9B362C4973E}"/>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636-4BC3-A9E5-B9B362C4973E}"/>
              </c:ext>
            </c:extLst>
          </c:dPt>
          <c:dPt>
            <c:idx val="4"/>
            <c:bubble3D val="0"/>
            <c:explosion val="8"/>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F636-4BC3-A9E5-B9B362C4973E}"/>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F636-4BC3-A9E5-B9B362C4973E}"/>
              </c:ext>
            </c:extLst>
          </c:dPt>
          <c:dLbls>
            <c:dLbl>
              <c:idx val="0"/>
              <c:layout>
                <c:manualLayout>
                  <c:x val="-0.1692378449692413"/>
                  <c:y val="0.18470795164229944"/>
                </c:manualLayout>
              </c:layout>
              <c:tx>
                <c:rich>
                  <a:bodyPr/>
                  <a:lstStyle/>
                  <a:p>
                    <a:fld id="{25A9B855-D3AC-4DEB-85EB-34F44B74F83B}"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938454529161925"/>
                      <c:h val="0.13209892264306616"/>
                    </c:manualLayout>
                  </c15:layout>
                  <c15:dlblFieldTable/>
                  <c15:showDataLabelsRange val="0"/>
                </c:ext>
                <c:ext xmlns:c16="http://schemas.microsoft.com/office/drawing/2014/chart" uri="{C3380CC4-5D6E-409C-BE32-E72D297353CC}">
                  <c16:uniqueId val="{00000001-F636-4BC3-A9E5-B9B362C4973E}"/>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36-4BC3-A9E5-B9B362C4973E}"/>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F636-4BC3-A9E5-B9B362C4973E}"/>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F636-4BC3-A9E5-B9B362C4973E}"/>
                </c:ext>
              </c:extLst>
            </c:dLbl>
            <c:dLbl>
              <c:idx val="4"/>
              <c:layout>
                <c:manualLayout>
                  <c:x val="0.20227629496395111"/>
                  <c:y val="-0.13374285807770092"/>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4035360089479854"/>
                      <c:h val="0.12086816416008518"/>
                    </c:manualLayout>
                  </c15:layout>
                  <c15:dlblFieldTable/>
                  <c15:showDataLabelsRange val="0"/>
                </c:ext>
                <c:ext xmlns:c16="http://schemas.microsoft.com/office/drawing/2014/chart" uri="{C3380CC4-5D6E-409C-BE32-E72D297353CC}">
                  <c16:uniqueId val="{00000009-F636-4BC3-A9E5-B9B362C4973E}"/>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F636-4BC3-A9E5-B9B362C4973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F636-4BC3-A9E5-B9B362C4973E}"/>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8C-421A-A89F-A29BF572D9C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8C-421A-A89F-A29BF572D9C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8C-421A-A89F-A29BF572D9C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98C-421A-A89F-A29BF572D9CD}"/>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98C-421A-A89F-A29BF572D9C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98C-421A-A89F-A29BF572D9CD}"/>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A98C-421A-A89F-A29BF572D9CD}"/>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A98C-421A-A89F-A29BF572D9C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A98C-421A-A89F-A29BF572D9CD}"/>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A98C-421A-A89F-A29BF572D9C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A98C-421A-A89F-A29BF572D9C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A98C-421A-A89F-A29BF572D9C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B20-4874-B5DF-613978BFCC94}"/>
              </c:ext>
            </c:extLst>
          </c:dPt>
          <c:dPt>
            <c:idx val="1"/>
            <c:bubble3D val="0"/>
            <c:spPr>
              <a:solidFill>
                <a:srgbClr val="F4B18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B20-4874-B5DF-613978BFCC94}"/>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B20-4874-B5DF-613978BFCC9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B20-4874-B5DF-613978BFCC9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B20-4874-B5DF-613978BFCC94}"/>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B20-4874-B5DF-613978BFCC9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B20-4874-B5DF-613978BFCC94}"/>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7B20-4874-B5DF-613978BFCC9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B20-4874-B5DF-613978BFCC94}"/>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B20-4874-B5DF-613978BFCC9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B20-4874-B5DF-613978BFCC9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B20-4874-B5DF-613978BFCC9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7B20-4874-B5DF-613978BFCC9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951-4D28-BE9D-AF63DF3655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951-4D28-BE9D-AF63DF3655D1}"/>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951-4D28-BE9D-AF63DF3655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951-4D28-BE9D-AF63DF3655D1}"/>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951-4D28-BE9D-AF63DF3655D1}"/>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951-4D28-BE9D-AF63DF3655D1}"/>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951-4D28-BE9D-AF63DF3655D1}"/>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51-4D28-BE9D-AF63DF3655D1}"/>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951-4D28-BE9D-AF63DF3655D1}"/>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7951-4D28-BE9D-AF63DF3655D1}"/>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951-4D28-BE9D-AF63DF3655D1}"/>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951-4D28-BE9D-AF63DF3655D1}"/>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7951-4D28-BE9D-AF63DF3655D1}"/>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9DF-433D-B9DD-D79B9841032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9DF-433D-B9DD-D79B98410324}"/>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9DF-433D-B9DD-D79B9841032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9DF-433D-B9DD-D79B9841032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9DF-433D-B9DD-D79B98410324}"/>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39DF-433D-B9DD-D79B9841032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39DF-433D-B9DD-D79B98410324}"/>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9DF-433D-B9DD-D79B9841032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39DF-433D-B9DD-D79B98410324}"/>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39DF-433D-B9DD-D79B9841032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39DF-433D-B9DD-D79B9841032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39DF-433D-B9DD-D79B9841032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39DF-433D-B9DD-D79B9841032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B57-4669-8D22-7DC1E5B94CE2}"/>
              </c:ext>
            </c:extLst>
          </c:dPt>
          <c:dPt>
            <c:idx val="1"/>
            <c:bubble3D val="0"/>
            <c:spPr>
              <a:solidFill>
                <a:schemeClr val="accent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B57-4669-8D22-7DC1E5B94CE2}"/>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B57-4669-8D22-7DC1E5B94CE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B57-4669-8D22-7DC1E5B94CE2}"/>
              </c:ext>
            </c:extLst>
          </c:dPt>
          <c:dPt>
            <c:idx val="4"/>
            <c:bubble3D val="0"/>
            <c:spPr>
              <a:solidFill>
                <a:schemeClr val="accent5"/>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B57-4669-8D22-7DC1E5B94CE2}"/>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B57-4669-8D22-7DC1E5B94CE2}"/>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AB57-4669-8D22-7DC1E5B94CE2}"/>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AB57-4669-8D22-7DC1E5B94CE2}"/>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AB57-4669-8D22-7DC1E5B94CE2}"/>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AB57-4669-8D22-7DC1E5B94CE2}"/>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AB57-4669-8D22-7DC1E5B94CE2}"/>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AB57-4669-8D22-7DC1E5B94CE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AB57-4669-8D22-7DC1E5B94CE2}"/>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B65-471C-8872-CE4623C0760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B65-471C-8872-CE4623C07607}"/>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B65-471C-8872-CE4623C0760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B65-471C-8872-CE4623C07607}"/>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B65-471C-8872-CE4623C0760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B65-471C-8872-CE4623C07607}"/>
              </c:ext>
            </c:extLst>
          </c:dPt>
          <c:dLbls>
            <c:dLbl>
              <c:idx val="0"/>
              <c:layout>
                <c:manualLayout>
                  <c:x val="-0.1692378449692413"/>
                  <c:y val="0.18470795164229944"/>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2938454529161925"/>
                      <c:h val="0.13209892264306616"/>
                    </c:manualLayout>
                  </c15:layout>
                  <c15:dlblFieldTable/>
                  <c15:showDataLabelsRange val="0"/>
                </c:ext>
                <c:ext xmlns:c16="http://schemas.microsoft.com/office/drawing/2014/chart" uri="{C3380CC4-5D6E-409C-BE32-E72D297353CC}">
                  <c16:uniqueId val="{00000001-4B65-471C-8872-CE4623C07607}"/>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B65-471C-8872-CE4623C07607}"/>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4B65-471C-8872-CE4623C07607}"/>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4B65-471C-8872-CE4623C07607}"/>
                </c:ext>
              </c:extLst>
            </c:dLbl>
            <c:dLbl>
              <c:idx val="4"/>
              <c:layout>
                <c:manualLayout>
                  <c:x val="0.20227629496395111"/>
                  <c:y val="-0.13374285807770092"/>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4035360089479854"/>
                      <c:h val="0.12086816416008518"/>
                    </c:manualLayout>
                  </c15:layout>
                  <c15:dlblFieldTable/>
                  <c15:showDataLabelsRange val="0"/>
                </c:ext>
                <c:ext xmlns:c16="http://schemas.microsoft.com/office/drawing/2014/chart" uri="{C3380CC4-5D6E-409C-BE32-E72D297353CC}">
                  <c16:uniqueId val="{00000009-4B65-471C-8872-CE4623C07607}"/>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B65-471C-8872-CE4623C07607}"/>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4B65-471C-8872-CE4623C0760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8C-421A-A89F-A29BF572D9C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8C-421A-A89F-A29BF572D9C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8C-421A-A89F-A29BF572D9C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98C-421A-A89F-A29BF572D9CD}"/>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98C-421A-A89F-A29BF572D9CD}"/>
              </c:ext>
            </c:extLst>
          </c:dPt>
          <c:dPt>
            <c:idx val="5"/>
            <c:bubble3D val="0"/>
            <c:explosion val="7"/>
            <c:spPr>
              <a:solidFill>
                <a:schemeClr val="accent6"/>
              </a:solidFill>
              <a:ln w="38100">
                <a:solidFill>
                  <a:srgbClr val="404040"/>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98C-421A-A89F-A29BF572D9CD}"/>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A98C-421A-A89F-A29BF572D9CD}"/>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A98C-421A-A89F-A29BF572D9C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A98C-421A-A89F-A29BF572D9CD}"/>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A98C-421A-A89F-A29BF572D9C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A98C-421A-A89F-A29BF572D9C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A98C-421A-A89F-A29BF572D9C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B20-4874-B5DF-613978BFCC94}"/>
              </c:ext>
            </c:extLst>
          </c:dPt>
          <c:dPt>
            <c:idx val="1"/>
            <c:bubble3D val="0"/>
            <c:spPr>
              <a:solidFill>
                <a:srgbClr val="F4B18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B20-4874-B5DF-613978BFCC94}"/>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B20-4874-B5DF-613978BFCC9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B20-4874-B5DF-613978BFCC9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B20-4874-B5DF-613978BFCC94}"/>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B20-4874-B5DF-613978BFCC9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B20-4874-B5DF-613978BFCC94}"/>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7B20-4874-B5DF-613978BFCC9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B20-4874-B5DF-613978BFCC94}"/>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B20-4874-B5DF-613978BFCC9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B20-4874-B5DF-613978BFCC9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B20-4874-B5DF-613978BFCC9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7B20-4874-B5DF-613978BFCC9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951-4D28-BE9D-AF63DF3655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951-4D28-BE9D-AF63DF3655D1}"/>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951-4D28-BE9D-AF63DF3655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951-4D28-BE9D-AF63DF3655D1}"/>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951-4D28-BE9D-AF63DF3655D1}"/>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951-4D28-BE9D-AF63DF3655D1}"/>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951-4D28-BE9D-AF63DF3655D1}"/>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51-4D28-BE9D-AF63DF3655D1}"/>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951-4D28-BE9D-AF63DF3655D1}"/>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7951-4D28-BE9D-AF63DF3655D1}"/>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951-4D28-BE9D-AF63DF3655D1}"/>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951-4D28-BE9D-AF63DF3655D1}"/>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7951-4D28-BE9D-AF63DF3655D1}"/>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9DF-433D-B9DD-D79B9841032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9DF-433D-B9DD-D79B98410324}"/>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9DF-433D-B9DD-D79B9841032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9DF-433D-B9DD-D79B9841032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9DF-433D-B9DD-D79B98410324}"/>
              </c:ext>
            </c:extLst>
          </c:dPt>
          <c:dPt>
            <c:idx val="5"/>
            <c:bubble3D val="0"/>
            <c:explosion val="8"/>
            <c:spPr>
              <a:solidFill>
                <a:schemeClr val="accent6"/>
              </a:solidFill>
              <a:ln w="38100">
                <a:solidFill>
                  <a:srgbClr val="404040"/>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39DF-433D-B9DD-D79B9841032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39DF-433D-B9DD-D79B98410324}"/>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9DF-433D-B9DD-D79B9841032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39DF-433D-B9DD-D79B98410324}"/>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39DF-433D-B9DD-D79B9841032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39DF-433D-B9DD-D79B9841032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39DF-433D-B9DD-D79B9841032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39DF-433D-B9DD-D79B9841032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B65-471C-8872-CE4623C0760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B65-471C-8872-CE4623C07607}"/>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B65-471C-8872-CE4623C0760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B65-471C-8872-CE4623C07607}"/>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B65-471C-8872-CE4623C0760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B65-471C-8872-CE4623C07607}"/>
              </c:ext>
            </c:extLst>
          </c:dPt>
          <c:dLbls>
            <c:dLbl>
              <c:idx val="0"/>
              <c:layout>
                <c:manualLayout>
                  <c:x val="-0.1692378449692413"/>
                  <c:y val="0.18470795164229944"/>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2938454529161925"/>
                      <c:h val="0.13209892264306616"/>
                    </c:manualLayout>
                  </c15:layout>
                  <c15:dlblFieldTable/>
                  <c15:showDataLabelsRange val="0"/>
                </c:ext>
                <c:ext xmlns:c16="http://schemas.microsoft.com/office/drawing/2014/chart" uri="{C3380CC4-5D6E-409C-BE32-E72D297353CC}">
                  <c16:uniqueId val="{00000001-4B65-471C-8872-CE4623C07607}"/>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B65-471C-8872-CE4623C07607}"/>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4B65-471C-8872-CE4623C07607}"/>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4B65-471C-8872-CE4623C07607}"/>
                </c:ext>
              </c:extLst>
            </c:dLbl>
            <c:dLbl>
              <c:idx val="4"/>
              <c:layout>
                <c:manualLayout>
                  <c:x val="0.20227629496395111"/>
                  <c:y val="-0.13374285807770092"/>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4035360089479854"/>
                      <c:h val="0.12086816416008518"/>
                    </c:manualLayout>
                  </c15:layout>
                  <c15:dlblFieldTable/>
                  <c15:showDataLabelsRange val="0"/>
                </c:ext>
                <c:ext xmlns:c16="http://schemas.microsoft.com/office/drawing/2014/chart" uri="{C3380CC4-5D6E-409C-BE32-E72D297353CC}">
                  <c16:uniqueId val="{00000009-4B65-471C-8872-CE4623C07607}"/>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B65-471C-8872-CE4623C07607}"/>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4B65-471C-8872-CE4623C0760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spPr>
            <a:ln>
              <a:noFill/>
            </a:ln>
          </c:spPr>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8C-421A-A89F-A29BF572D9C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8C-421A-A89F-A29BF572D9C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8C-421A-A89F-A29BF572D9C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98C-421A-A89F-A29BF572D9CD}"/>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98C-421A-A89F-A29BF572D9CD}"/>
              </c:ext>
            </c:extLst>
          </c:dPt>
          <c:dPt>
            <c:idx val="5"/>
            <c:bubble3D val="0"/>
            <c:spPr>
              <a:solidFill>
                <a:schemeClr val="accent6"/>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98C-421A-A89F-A29BF572D9CD}"/>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A98C-421A-A89F-A29BF572D9CD}"/>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A98C-421A-A89F-A29BF572D9C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A98C-421A-A89F-A29BF572D9CD}"/>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A98C-421A-A89F-A29BF572D9C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A98C-421A-A89F-A29BF572D9C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A98C-421A-A89F-A29BF572D9C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B20-4874-B5DF-613978BFCC94}"/>
              </c:ext>
            </c:extLst>
          </c:dPt>
          <c:dPt>
            <c:idx val="1"/>
            <c:bubble3D val="0"/>
            <c:spPr>
              <a:solidFill>
                <a:srgbClr val="F4B18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B20-4874-B5DF-613978BFCC94}"/>
              </c:ext>
            </c:extLst>
          </c:dPt>
          <c:dPt>
            <c:idx val="2"/>
            <c:bubble3D val="0"/>
            <c:explosion val="10"/>
            <c:spPr>
              <a:solidFill>
                <a:srgbClr val="FF7C80"/>
              </a:solidFill>
              <a:ln w="38100">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B20-4874-B5DF-613978BFCC9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B20-4874-B5DF-613978BFCC9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B20-4874-B5DF-613978BFCC94}"/>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B20-4874-B5DF-613978BFCC9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B20-4874-B5DF-613978BFCC94}"/>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7B20-4874-B5DF-613978BFCC9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B20-4874-B5DF-613978BFCC94}"/>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B20-4874-B5DF-613978BFCC9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B20-4874-B5DF-613978BFCC9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B20-4874-B5DF-613978BFCC9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7B20-4874-B5DF-613978BFCC9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951-4D28-BE9D-AF63DF3655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951-4D28-BE9D-AF63DF3655D1}"/>
              </c:ext>
            </c:extLst>
          </c:dPt>
          <c:dPt>
            <c:idx val="2"/>
            <c:bubble3D val="0"/>
            <c:explosion val="14"/>
            <c:spPr>
              <a:solidFill>
                <a:srgbClr val="FF7C80"/>
              </a:solidFill>
              <a:ln w="38100">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951-4D28-BE9D-AF63DF3655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951-4D28-BE9D-AF63DF3655D1}"/>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951-4D28-BE9D-AF63DF3655D1}"/>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951-4D28-BE9D-AF63DF3655D1}"/>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951-4D28-BE9D-AF63DF3655D1}"/>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51-4D28-BE9D-AF63DF3655D1}"/>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951-4D28-BE9D-AF63DF3655D1}"/>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7951-4D28-BE9D-AF63DF3655D1}"/>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951-4D28-BE9D-AF63DF3655D1}"/>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951-4D28-BE9D-AF63DF3655D1}"/>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7951-4D28-BE9D-AF63DF3655D1}"/>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spPr>
            <a:ln>
              <a:noFill/>
            </a:ln>
          </c:spPr>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9DF-433D-B9DD-D79B9841032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9DF-433D-B9DD-D79B98410324}"/>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9DF-433D-B9DD-D79B9841032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9DF-433D-B9DD-D79B9841032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9DF-433D-B9DD-D79B98410324}"/>
              </c:ext>
            </c:extLst>
          </c:dPt>
          <c:dPt>
            <c:idx val="5"/>
            <c:bubble3D val="0"/>
            <c:spPr>
              <a:solidFill>
                <a:schemeClr val="accent6"/>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39DF-433D-B9DD-D79B9841032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39DF-433D-B9DD-D79B98410324}"/>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9DF-433D-B9DD-D79B9841032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39DF-433D-B9DD-D79B98410324}"/>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39DF-433D-B9DD-D79B9841032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39DF-433D-B9DD-D79B9841032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39DF-433D-B9DD-D79B9841032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39DF-433D-B9DD-D79B9841032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DAF-4C8A-AC63-39807576D64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DAF-4C8A-AC63-39807576D64F}"/>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DAF-4C8A-AC63-39807576D64F}"/>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DAF-4C8A-AC63-39807576D64F}"/>
              </c:ext>
            </c:extLst>
          </c:dPt>
          <c:dPt>
            <c:idx val="4"/>
            <c:bubble3D val="0"/>
            <c:spPr>
              <a:solidFill>
                <a:schemeClr val="accent5"/>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DAF-4C8A-AC63-39807576D64F}"/>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DAF-4C8A-AC63-39807576D64F}"/>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DAF-4C8A-AC63-39807576D64F}"/>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DAF-4C8A-AC63-39807576D64F}"/>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4DAF-4C8A-AC63-39807576D64F}"/>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4DAF-4C8A-AC63-39807576D64F}"/>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4DAF-4C8A-AC63-39807576D64F}"/>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DAF-4C8A-AC63-39807576D64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4DAF-4C8A-AC63-39807576D64F}"/>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B65-471C-8872-CE4623C0760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B65-471C-8872-CE4623C07607}"/>
              </c:ext>
            </c:extLst>
          </c:dPt>
          <c:dPt>
            <c:idx val="2"/>
            <c:bubble3D val="0"/>
            <c:explosion val="16"/>
            <c:spPr>
              <a:solidFill>
                <a:srgbClr val="FF7C80"/>
              </a:solidFill>
              <a:ln w="38100">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B65-471C-8872-CE4623C0760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B65-471C-8872-CE4623C07607}"/>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B65-471C-8872-CE4623C0760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B65-471C-8872-CE4623C07607}"/>
              </c:ext>
            </c:extLst>
          </c:dPt>
          <c:dLbls>
            <c:dLbl>
              <c:idx val="0"/>
              <c:layout>
                <c:manualLayout>
                  <c:x val="-0.1692378449692413"/>
                  <c:y val="0.18470795164229944"/>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2938454529161925"/>
                      <c:h val="0.13209892264306616"/>
                    </c:manualLayout>
                  </c15:layout>
                  <c15:dlblFieldTable/>
                  <c15:showDataLabelsRange val="0"/>
                </c:ext>
                <c:ext xmlns:c16="http://schemas.microsoft.com/office/drawing/2014/chart" uri="{C3380CC4-5D6E-409C-BE32-E72D297353CC}">
                  <c16:uniqueId val="{00000001-4B65-471C-8872-CE4623C07607}"/>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B65-471C-8872-CE4623C07607}"/>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4B65-471C-8872-CE4623C07607}"/>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4B65-471C-8872-CE4623C07607}"/>
                </c:ext>
              </c:extLst>
            </c:dLbl>
            <c:dLbl>
              <c:idx val="4"/>
              <c:layout>
                <c:manualLayout>
                  <c:x val="0.20227629496395111"/>
                  <c:y val="-0.13374285807770092"/>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4035360089479854"/>
                      <c:h val="0.12086816416008518"/>
                    </c:manualLayout>
                  </c15:layout>
                  <c15:dlblFieldTable/>
                  <c15:showDataLabelsRange val="0"/>
                </c:ext>
                <c:ext xmlns:c16="http://schemas.microsoft.com/office/drawing/2014/chart" uri="{C3380CC4-5D6E-409C-BE32-E72D297353CC}">
                  <c16:uniqueId val="{00000009-4B65-471C-8872-CE4623C07607}"/>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B65-471C-8872-CE4623C07607}"/>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4B65-471C-8872-CE4623C0760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spPr>
            <a:ln>
              <a:noFill/>
            </a:ln>
          </c:spPr>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8C-421A-A89F-A29BF572D9C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8C-421A-A89F-A29BF572D9C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8C-421A-A89F-A29BF572D9C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98C-421A-A89F-A29BF572D9CD}"/>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98C-421A-A89F-A29BF572D9CD}"/>
              </c:ext>
            </c:extLst>
          </c:dPt>
          <c:dPt>
            <c:idx val="5"/>
            <c:bubble3D val="0"/>
            <c:spPr>
              <a:solidFill>
                <a:schemeClr val="accent6"/>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98C-421A-A89F-A29BF572D9CD}"/>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A98C-421A-A89F-A29BF572D9CD}"/>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A98C-421A-A89F-A29BF572D9C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A98C-421A-A89F-A29BF572D9CD}"/>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A98C-421A-A89F-A29BF572D9C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A98C-421A-A89F-A29BF572D9C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A98C-421A-A89F-A29BF572D9C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B20-4874-B5DF-613978BFCC94}"/>
              </c:ext>
            </c:extLst>
          </c:dPt>
          <c:dPt>
            <c:idx val="1"/>
            <c:bubble3D val="0"/>
            <c:explosion val="5"/>
            <c:spPr>
              <a:solidFill>
                <a:srgbClr val="F4B183"/>
              </a:solidFill>
              <a:ln w="38100">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B20-4874-B5DF-613978BFCC94}"/>
              </c:ext>
            </c:extLst>
          </c:dPt>
          <c:dPt>
            <c:idx val="2"/>
            <c:bubble3D val="0"/>
            <c:spPr>
              <a:solidFill>
                <a:srgbClr val="FF7C80"/>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B20-4874-B5DF-613978BFCC9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B20-4874-B5DF-613978BFCC9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B20-4874-B5DF-613978BFCC94}"/>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B20-4874-B5DF-613978BFCC9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B20-4874-B5DF-613978BFCC94}"/>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7B20-4874-B5DF-613978BFCC9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B20-4874-B5DF-613978BFCC94}"/>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B20-4874-B5DF-613978BFCC9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B20-4874-B5DF-613978BFCC9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B20-4874-B5DF-613978BFCC9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7B20-4874-B5DF-613978BFCC9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951-4D28-BE9D-AF63DF3655D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951-4D28-BE9D-AF63DF3655D1}"/>
              </c:ext>
            </c:extLst>
          </c:dPt>
          <c:dPt>
            <c:idx val="2"/>
            <c:bubble3D val="0"/>
            <c:spPr>
              <a:solidFill>
                <a:srgbClr val="FF7C80"/>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951-4D28-BE9D-AF63DF3655D1}"/>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951-4D28-BE9D-AF63DF3655D1}"/>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951-4D28-BE9D-AF63DF3655D1}"/>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951-4D28-BE9D-AF63DF3655D1}"/>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7951-4D28-BE9D-AF63DF3655D1}"/>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951-4D28-BE9D-AF63DF3655D1}"/>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951-4D28-BE9D-AF63DF3655D1}"/>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7951-4D28-BE9D-AF63DF3655D1}"/>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7951-4D28-BE9D-AF63DF3655D1}"/>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7951-4D28-BE9D-AF63DF3655D1}"/>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7951-4D28-BE9D-AF63DF3655D1}"/>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spPr>
            <a:ln>
              <a:noFill/>
            </a:ln>
          </c:spPr>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9DF-433D-B9DD-D79B9841032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9DF-433D-B9DD-D79B98410324}"/>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9DF-433D-B9DD-D79B9841032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9DF-433D-B9DD-D79B98410324}"/>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9DF-433D-B9DD-D79B98410324}"/>
              </c:ext>
            </c:extLst>
          </c:dPt>
          <c:dPt>
            <c:idx val="5"/>
            <c:bubble3D val="0"/>
            <c:spPr>
              <a:solidFill>
                <a:schemeClr val="accent6"/>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39DF-433D-B9DD-D79B98410324}"/>
              </c:ext>
            </c:extLst>
          </c:dPt>
          <c:dLbls>
            <c:dLbl>
              <c:idx val="0"/>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1-39DF-433D-B9DD-D79B98410324}"/>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9DF-433D-B9DD-D79B98410324}"/>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39DF-433D-B9DD-D79B98410324}"/>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39DF-433D-B9DD-D79B98410324}"/>
                </c:ext>
              </c:extLst>
            </c:dLbl>
            <c:dLbl>
              <c:idx val="4"/>
              <c:layout>
                <c:manualLayout>
                  <c:x val="0.17211146653543308"/>
                  <c:y val="-0.16462757353422899"/>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15:dlblFieldTable/>
                  <c15:showDataLabelsRange val="0"/>
                </c:ext>
                <c:ext xmlns:c16="http://schemas.microsoft.com/office/drawing/2014/chart" uri="{C3380CC4-5D6E-409C-BE32-E72D297353CC}">
                  <c16:uniqueId val="{00000009-39DF-433D-B9DD-D79B98410324}"/>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39DF-433D-B9DD-D79B9841032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39DF-433D-B9DD-D79B98410324}"/>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bg1">
                  <a:lumMod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B65-471C-8872-CE4623C0760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B65-471C-8872-CE4623C07607}"/>
              </c:ext>
            </c:extLst>
          </c:dPt>
          <c:dPt>
            <c:idx val="2"/>
            <c:bubble3D val="0"/>
            <c:spPr>
              <a:solidFill>
                <a:srgbClr val="FF7C80"/>
              </a:solidFill>
              <a:ln w="38100">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B65-471C-8872-CE4623C0760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B65-471C-8872-CE4623C07607}"/>
              </c:ext>
            </c:extLst>
          </c:dPt>
          <c:dPt>
            <c:idx val="4"/>
            <c:bubble3D val="0"/>
            <c:spPr>
              <a:solidFill>
                <a:schemeClr val="bg1">
                  <a:lumMod val="85000"/>
                </a:schemeClr>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B65-471C-8872-CE4623C0760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B65-471C-8872-CE4623C07607}"/>
              </c:ext>
            </c:extLst>
          </c:dPt>
          <c:dLbls>
            <c:dLbl>
              <c:idx val="0"/>
              <c:layout>
                <c:manualLayout>
                  <c:x val="-0.1692378449692413"/>
                  <c:y val="0.18470795164229944"/>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25A9B855-D3AC-4DEB-85EB-34F44B74F83B}" type="PERCENTAGE">
                      <a:rPr lang="en-US" altLang="zh-TW" baseline="0" smtClean="0"/>
                      <a:pPr>
                        <a:defRPr sz="1600"/>
                      </a:pPr>
                      <a:t>[百分比]</a:t>
                    </a:fld>
                    <a:endParaRPr lang="zh-TW" altLang="en-US"/>
                  </a:p>
                </c:rich>
              </c:tx>
              <c:spPr>
                <a:solidFill>
                  <a:schemeClr val="bg1">
                    <a:lumMod val="6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2938454529161925"/>
                      <c:h val="0.13209892264306616"/>
                    </c:manualLayout>
                  </c15:layout>
                  <c15:dlblFieldTable/>
                  <c15:showDataLabelsRange val="0"/>
                </c:ext>
                <c:ext xmlns:c16="http://schemas.microsoft.com/office/drawing/2014/chart" uri="{C3380CC4-5D6E-409C-BE32-E72D297353CC}">
                  <c16:uniqueId val="{00000001-4B65-471C-8872-CE4623C07607}"/>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B65-471C-8872-CE4623C07607}"/>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4B65-471C-8872-CE4623C07607}"/>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4B65-471C-8872-CE4623C07607}"/>
                </c:ext>
              </c:extLst>
            </c:dLbl>
            <c:dLbl>
              <c:idx val="4"/>
              <c:layout>
                <c:manualLayout>
                  <c:x val="0.20227629496395111"/>
                  <c:y val="-0.13374285807770092"/>
                </c:manualLayout>
              </c:layout>
              <c:tx>
                <c:rich>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fld id="{750FBA8E-663B-46B7-97A7-BD9ED3EBE771}" type="PERCENTAGE">
                      <a:rPr lang="en-US" altLang="zh-TW" baseline="0" smtClean="0"/>
                      <a:pPr>
                        <a:defRPr sz="1600"/>
                      </a:pPr>
                      <a:t>[百分比]</a:t>
                    </a:fld>
                    <a:endParaRPr lang="zh-TW" altLang="en-US"/>
                  </a:p>
                </c:rich>
              </c:tx>
              <c:spPr>
                <a:solidFill>
                  <a:schemeClr val="bg1">
                    <a:lumMod val="85000"/>
                  </a:scheme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bestFit"/>
              <c:showLegendKey val="0"/>
              <c:showVal val="1"/>
              <c:showCatName val="0"/>
              <c:showSerName val="0"/>
              <c:showPercent val="1"/>
              <c:showBubbleSize val="0"/>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15:layout>
                    <c:manualLayout>
                      <c:w val="0.24035360089479854"/>
                      <c:h val="0.12086816416008518"/>
                    </c:manualLayout>
                  </c15:layout>
                  <c15:dlblFieldTable/>
                  <c15:showDataLabelsRange val="0"/>
                </c:ext>
                <c:ext xmlns:c16="http://schemas.microsoft.com/office/drawing/2014/chart" uri="{C3380CC4-5D6E-409C-BE32-E72D297353CC}">
                  <c16:uniqueId val="{00000009-4B65-471C-8872-CE4623C07607}"/>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B65-471C-8872-CE4623C07607}"/>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4B65-471C-8872-CE4623C0760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A3F-4A35-B3F5-CF24391A368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A3F-4A35-B3F5-CF24391A3682}"/>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A3F-4A35-B3F5-CF24391A368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A3F-4A35-B3F5-CF24391A3682}"/>
              </c:ext>
            </c:extLst>
          </c:dPt>
          <c:dPt>
            <c:idx val="4"/>
            <c:bubble3D val="0"/>
            <c:spPr>
              <a:solidFill>
                <a:schemeClr val="accent5"/>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9A3F-4A35-B3F5-CF24391A3682}"/>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9A3F-4A35-B3F5-CF24391A3682}"/>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9A3F-4A35-B3F5-CF24391A3682}"/>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A3F-4A35-B3F5-CF24391A3682}"/>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9A3F-4A35-B3F5-CF24391A3682}"/>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9A3F-4A35-B3F5-CF24391A3682}"/>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9A3F-4A35-B3F5-CF24391A3682}"/>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9A3F-4A35-B3F5-CF24391A368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9A3F-4A35-B3F5-CF24391A3682}"/>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4C-41F5-9F5A-0DF3F8915DA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4C-41F5-9F5A-0DF3F8915DA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B4C-41F5-9F5A-0DF3F8915DA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B4C-41F5-9F5A-0DF3F8915DAD}"/>
              </c:ext>
            </c:extLst>
          </c:dPt>
          <c:dPt>
            <c:idx val="4"/>
            <c:bubble3D val="0"/>
            <c:spPr>
              <a:solidFill>
                <a:schemeClr val="accent5"/>
              </a:solidFill>
              <a:ln w="28575">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B4C-41F5-9F5A-0DF3F8915DA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0B4C-41F5-9F5A-0DF3F8915DAD}"/>
              </c:ext>
            </c:extLst>
          </c:dPt>
          <c:dLbls>
            <c:dLbl>
              <c:idx val="0"/>
              <c:layout>
                <c:manualLayout>
                  <c:x val="-0.1692378449692413"/>
                  <c:y val="0.18470795164229944"/>
                </c:manualLayout>
              </c:layout>
              <c:tx>
                <c:rich>
                  <a:bodyPr/>
                  <a:lstStyle/>
                  <a:p>
                    <a:fld id="{25A9B855-D3AC-4DEB-85EB-34F44B74F83B}"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938454529161925"/>
                      <c:h val="0.13209892264306616"/>
                    </c:manualLayout>
                  </c15:layout>
                  <c15:dlblFieldTable/>
                  <c15:showDataLabelsRange val="0"/>
                </c:ext>
                <c:ext xmlns:c16="http://schemas.microsoft.com/office/drawing/2014/chart" uri="{C3380CC4-5D6E-409C-BE32-E72D297353CC}">
                  <c16:uniqueId val="{00000001-0B4C-41F5-9F5A-0DF3F8915DAD}"/>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B4C-41F5-9F5A-0DF3F8915DAD}"/>
                </c:ext>
              </c:extLst>
            </c:dLbl>
            <c:dLbl>
              <c:idx val="2"/>
              <c:layout>
                <c:manualLayout>
                  <c:x val="-0.15768751578961007"/>
                  <c:y val="-0.22024269050063539"/>
                </c:manualLayout>
              </c:layout>
              <c:tx>
                <c:rich>
                  <a:bodyPr/>
                  <a:lstStyle/>
                  <a:p>
                    <a:fld id="{82CDEC85-F975-474C-A001-2F49FBA4D0F5}"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2390001749002961"/>
                      <c:h val="0.1657911980920091"/>
                    </c:manualLayout>
                  </c15:layout>
                  <c15:dlblFieldTable/>
                  <c15:showDataLabelsRange val="0"/>
                </c:ext>
                <c:ext xmlns:c16="http://schemas.microsoft.com/office/drawing/2014/chart" uri="{C3380CC4-5D6E-409C-BE32-E72D297353CC}">
                  <c16:uniqueId val="{00000005-0B4C-41F5-9F5A-0DF3F8915DA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0B4C-41F5-9F5A-0DF3F8915DAD}"/>
                </c:ext>
              </c:extLst>
            </c:dLbl>
            <c:dLbl>
              <c:idx val="4"/>
              <c:layout>
                <c:manualLayout>
                  <c:x val="0.20227629496395111"/>
                  <c:y val="-0.13374285807770092"/>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4035360089479854"/>
                      <c:h val="0.12086816416008518"/>
                    </c:manualLayout>
                  </c15:layout>
                  <c15:dlblFieldTable/>
                  <c15:showDataLabelsRange val="0"/>
                </c:ext>
                <c:ext xmlns:c16="http://schemas.microsoft.com/office/drawing/2014/chart" uri="{C3380CC4-5D6E-409C-BE32-E72D297353CC}">
                  <c16:uniqueId val="{00000009-0B4C-41F5-9F5A-0DF3F8915DA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0B4C-41F5-9F5A-0DF3F8915DA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0.56000000000000005</c:v>
                </c:pt>
                <c:pt idx="2">
                  <c:v>0.3</c:v>
                </c:pt>
                <c:pt idx="3">
                  <c:v>0.12</c:v>
                </c:pt>
                <c:pt idx="4">
                  <c:v>0.82</c:v>
                </c:pt>
                <c:pt idx="5">
                  <c:v>0.17</c:v>
                </c:pt>
              </c:numCache>
            </c:numRef>
          </c:val>
          <c:extLst>
            <c:ext xmlns:c16="http://schemas.microsoft.com/office/drawing/2014/chart" uri="{C3380CC4-5D6E-409C-BE32-E72D297353CC}">
              <c16:uniqueId val="{0000000C-0B4C-41F5-9F5A-0DF3F8915DA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40050180051038E-2"/>
          <c:y val="3.0029177957164678E-2"/>
          <c:w val="0.88451956972503243"/>
          <c:h val="0.90562258356319669"/>
        </c:manualLayout>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D84-4F4C-9809-E3F1172E3D6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D84-4F4C-9809-E3F1172E3D6D}"/>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3D84-4F4C-9809-E3F1172E3D6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3D84-4F4C-9809-E3F1172E3D6D}"/>
              </c:ext>
            </c:extLst>
          </c:dPt>
          <c:dPt>
            <c:idx val="4"/>
            <c:bubble3D val="0"/>
            <c:explosion val="6"/>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3D84-4F4C-9809-E3F1172E3D6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3D84-4F4C-9809-E3F1172E3D6D}"/>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3D84-4F4C-9809-E3F1172E3D6D}"/>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3D84-4F4C-9809-E3F1172E3D6D}"/>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3D84-4F4C-9809-E3F1172E3D6D}"/>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3D84-4F4C-9809-E3F1172E3D6D}"/>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3D84-4F4C-9809-E3F1172E3D6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3.04</c:v>
                </c:pt>
                <c:pt idx="2">
                  <c:v>1.1499999999999999</c:v>
                </c:pt>
                <c:pt idx="3">
                  <c:v>0.97</c:v>
                </c:pt>
                <c:pt idx="4">
                  <c:v>4.34</c:v>
                </c:pt>
                <c:pt idx="5">
                  <c:v>1.89</c:v>
                </c:pt>
              </c:numCache>
            </c:numRef>
          </c:val>
          <c:extLst>
            <c:ext xmlns:c16="http://schemas.microsoft.com/office/drawing/2014/chart" uri="{C3380CC4-5D6E-409C-BE32-E72D297353CC}">
              <c16:uniqueId val="{0000000C-3D84-4F4C-9809-E3F1172E3D6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4A3-4726-99B7-36FF514CA28C}"/>
              </c:ext>
            </c:extLst>
          </c:dPt>
          <c:dPt>
            <c:idx val="1"/>
            <c:bubble3D val="0"/>
            <c:spPr>
              <a:solidFill>
                <a:srgbClr val="F4B18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4A3-4726-99B7-36FF514CA28C}"/>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4A3-4726-99B7-36FF514CA28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4A3-4726-99B7-36FF514CA28C}"/>
              </c:ext>
            </c:extLst>
          </c:dPt>
          <c:dPt>
            <c:idx val="4"/>
            <c:bubble3D val="0"/>
            <c:explosion val="6"/>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4A3-4726-99B7-36FF514CA28C}"/>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4A3-4726-99B7-36FF514CA28C}"/>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4A3-4726-99B7-36FF514CA28C}"/>
                </c:ext>
              </c:extLst>
            </c:dLbl>
            <c:dLbl>
              <c:idx val="1"/>
              <c:layout/>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44A3-4726-99B7-36FF514CA28C}"/>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44A3-4726-99B7-36FF514CA28C}"/>
                </c:ext>
              </c:extLst>
            </c:dLbl>
            <c:dLbl>
              <c:idx val="3"/>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4A3-4726-99B7-36FF514CA28C}"/>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44A3-4726-99B7-36FF514CA28C}"/>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4A3-4726-99B7-36FF514CA28C}"/>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1">
                  <c:v>BREAD/BAKERY</c:v>
                </c:pt>
                <c:pt idx="2">
                  <c:v>CLEANING</c:v>
                </c:pt>
                <c:pt idx="4">
                  <c:v>GROCERY I</c:v>
                </c:pt>
                <c:pt idx="5">
                  <c:v>PRODUCE</c:v>
                </c:pt>
              </c:strCache>
            </c:strRef>
          </c:cat>
          <c:val>
            <c:numRef>
              <c:f>工作表1!$B$2:$B$7</c:f>
              <c:numCache>
                <c:formatCode>General</c:formatCode>
                <c:ptCount val="6"/>
                <c:pt idx="0">
                  <c:v>1.22</c:v>
                </c:pt>
                <c:pt idx="1">
                  <c:v>0.34</c:v>
                </c:pt>
                <c:pt idx="2">
                  <c:v>0.61</c:v>
                </c:pt>
                <c:pt idx="4">
                  <c:v>2.2400000000000002</c:v>
                </c:pt>
                <c:pt idx="5">
                  <c:v>0.41</c:v>
                </c:pt>
              </c:numCache>
            </c:numRef>
          </c:val>
          <c:extLst>
            <c:ext xmlns:c16="http://schemas.microsoft.com/office/drawing/2014/chart" uri="{C3380CC4-5D6E-409C-BE32-E72D297353CC}">
              <c16:uniqueId val="{0000000C-44A3-4726-99B7-36FF514CA28C}"/>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D60-4240-92F7-8AE7F25EAB3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D60-4240-92F7-8AE7F25EAB3C}"/>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D60-4240-92F7-8AE7F25EAB3C}"/>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D60-4240-92F7-8AE7F25EAB3C}"/>
              </c:ext>
            </c:extLst>
          </c:dPt>
          <c:dPt>
            <c:idx val="4"/>
            <c:bubble3D val="0"/>
            <c:explosion val="7"/>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5D60-4240-92F7-8AE7F25EAB3C}"/>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5D60-4240-92F7-8AE7F25EAB3C}"/>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5D60-4240-92F7-8AE7F25EAB3C}"/>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240-92F7-8AE7F25EAB3C}"/>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5D60-4240-92F7-8AE7F25EAB3C}"/>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5D60-4240-92F7-8AE7F25EAB3C}"/>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5D60-4240-92F7-8AE7F25EAB3C}"/>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5D60-4240-92F7-8AE7F25EAB3C}"/>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1.33</c:v>
                </c:pt>
                <c:pt idx="2">
                  <c:v>0.9</c:v>
                </c:pt>
                <c:pt idx="3">
                  <c:v>0.3</c:v>
                </c:pt>
                <c:pt idx="4">
                  <c:v>2.69</c:v>
                </c:pt>
                <c:pt idx="5">
                  <c:v>0.36</c:v>
                </c:pt>
              </c:numCache>
            </c:numRef>
          </c:val>
          <c:extLst>
            <c:ext xmlns:c16="http://schemas.microsoft.com/office/drawing/2014/chart" uri="{C3380CC4-5D6E-409C-BE32-E72D297353CC}">
              <c16:uniqueId val="{0000000C-5D60-4240-92F7-8AE7F25EAB3C}"/>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420-4D83-A30E-9201348056C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420-4D83-A30E-9201348056C7}"/>
              </c:ext>
            </c:extLst>
          </c:dPt>
          <c:dPt>
            <c:idx val="2"/>
            <c:bubble3D val="0"/>
            <c:spPr>
              <a:solidFill>
                <a:srgbClr val="FF7C8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420-4D83-A30E-9201348056C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2420-4D83-A30E-9201348056C7}"/>
              </c:ext>
            </c:extLst>
          </c:dPt>
          <c:dPt>
            <c:idx val="4"/>
            <c:bubble3D val="0"/>
            <c:explosion val="7"/>
            <c:spPr>
              <a:solidFill>
                <a:schemeClr val="accent5"/>
              </a:solidFill>
              <a:ln w="28575">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2420-4D83-A30E-9201348056C7}"/>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2420-4D83-A30E-9201348056C7}"/>
              </c:ext>
            </c:extLst>
          </c:dPt>
          <c:dLbls>
            <c:dLbl>
              <c:idx val="0"/>
              <c:layout/>
              <c:tx>
                <c:rich>
                  <a:bodyPr/>
                  <a:lstStyle/>
                  <a:p>
                    <a:fld id="{25A9B855-D3AC-4DEB-85EB-34F44B74F83B}"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2420-4D83-A30E-9201348056C7}"/>
                </c:ext>
              </c:extLst>
            </c:dLbl>
            <c:dLbl>
              <c:idx val="1"/>
              <c:tx>
                <c:rich>
                  <a:bodyPr/>
                  <a:lstStyle/>
                  <a:p>
                    <a:r>
                      <a:rPr lang="en-US" altLang="zh-TW" baseline="0"/>
                      <a:t> </a:t>
                    </a:r>
                    <a:fld id="{F1EEDF05-1472-4C52-8503-4527510CA736}" type="PERCENTAGE">
                      <a:rPr lang="en-US" altLang="zh-TW" baseline="0"/>
                      <a:pPr/>
                      <a:t>[百分比]</a:t>
                    </a:fld>
                    <a:endParaRPr lang="en-US" altLang="zh-TW" baseline="0"/>
                  </a:p>
                </c:rich>
              </c:tx>
              <c:dLblPos val="ct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420-4D83-A30E-9201348056C7}"/>
                </c:ext>
              </c:extLst>
            </c:dLbl>
            <c:dLbl>
              <c:idx val="2"/>
              <c:layout/>
              <c:tx>
                <c:rich>
                  <a:bodyPr/>
                  <a:lstStyle/>
                  <a:p>
                    <a:fld id="{82CDEC85-F975-474C-A001-2F49FBA4D0F5}"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2420-4D83-A30E-9201348056C7}"/>
                </c:ext>
              </c:extLst>
            </c:dLbl>
            <c:dLbl>
              <c:idx val="3"/>
              <c:layout/>
              <c:tx>
                <c:rich>
                  <a:bodyPr/>
                  <a:lstStyle/>
                  <a:p>
                    <a:fld id="{C7A18CE5-2B75-4F2D-BDFA-38A42C555E2C}"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2420-4D83-A30E-9201348056C7}"/>
                </c:ext>
              </c:extLst>
            </c:dLbl>
            <c:dLbl>
              <c:idx val="4"/>
              <c:layout>
                <c:manualLayout>
                  <c:x val="0.17211146653543308"/>
                  <c:y val="-0.16462757353422899"/>
                </c:manualLayout>
              </c:layout>
              <c:tx>
                <c:rich>
                  <a:bodyPr/>
                  <a:lstStyle/>
                  <a:p>
                    <a:fld id="{750FBA8E-663B-46B7-97A7-BD9ED3EBE771}" type="PERCENTAGE">
                      <a:rPr lang="en-US" altLang="zh-TW" baseline="0" smtClean="0"/>
                      <a:pPr/>
                      <a:t>[百分比]</a:t>
                    </a:fld>
                    <a:endParaRPr lang="zh-TW" altLang="en-US"/>
                  </a:p>
                </c:rich>
              </c:tx>
              <c:dLblPos val="bestFit"/>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2420-4D83-A30E-9201348056C7}"/>
                </c:ext>
              </c:extLst>
            </c:dLbl>
            <c:dLbl>
              <c:idx val="5"/>
              <c:layout/>
              <c:tx>
                <c:rich>
                  <a:bodyPr/>
                  <a:lstStyle/>
                  <a:p>
                    <a:fld id="{C7CBAF8A-FE30-4519-98AF-55BB8B810EE1}" type="PERCENTAGE">
                      <a:rPr lang="en-US" altLang="zh-TW" baseline="0" smtClean="0"/>
                      <a:pPr/>
                      <a:t>[百分比]</a:t>
                    </a:fld>
                    <a:endParaRPr lang="zh-TW" altLang="en-US"/>
                  </a:p>
                </c:rich>
              </c:tx>
              <c:dLblPos val="ctr"/>
              <c:showLegendKey val="0"/>
              <c:showVal val="1"/>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2420-4D83-A30E-9201348056C7}"/>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zh-TW"/>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roundRect">
                    <a:avLst/>
                  </a:prstGeom>
                  <a:pattFill prst="pct75">
                    <a:fgClr>
                      <a:schemeClr val="dk1">
                        <a:lumMod val="75000"/>
                        <a:lumOff val="25000"/>
                      </a:schemeClr>
                    </a:fgClr>
                    <a:bgClr>
                      <a:schemeClr val="dk1">
                        <a:lumMod val="65000"/>
                        <a:lumOff val="35000"/>
                      </a:schemeClr>
                    </a:bgClr>
                  </a:pattFill>
                  <a:ln>
                    <a:noFill/>
                  </a:ln>
                </c15:spPr>
              </c:ext>
            </c:extLst>
          </c:dLbls>
          <c:cat>
            <c:strRef>
              <c:f>工作表1!$A$2:$A$7</c:f>
              <c:strCache>
                <c:ptCount val="6"/>
                <c:pt idx="0">
                  <c:v>BEVERAGES</c:v>
                </c:pt>
                <c:pt idx="2">
                  <c:v>CLEANING</c:v>
                </c:pt>
                <c:pt idx="3">
                  <c:v>DAIRY</c:v>
                </c:pt>
                <c:pt idx="4">
                  <c:v>GROCERY I</c:v>
                </c:pt>
                <c:pt idx="5">
                  <c:v>PRODUCE</c:v>
                </c:pt>
              </c:strCache>
            </c:strRef>
          </c:cat>
          <c:val>
            <c:numRef>
              <c:f>工作表1!$B$2:$B$7</c:f>
              <c:numCache>
                <c:formatCode>General</c:formatCode>
                <c:ptCount val="6"/>
                <c:pt idx="0">
                  <c:v>2.93</c:v>
                </c:pt>
                <c:pt idx="2">
                  <c:v>1.1599999999999999</c:v>
                </c:pt>
                <c:pt idx="3">
                  <c:v>0.98</c:v>
                </c:pt>
                <c:pt idx="4">
                  <c:v>4.13</c:v>
                </c:pt>
                <c:pt idx="5">
                  <c:v>2.2200000000000002</c:v>
                </c:pt>
              </c:numCache>
            </c:numRef>
          </c:val>
          <c:extLst>
            <c:ext xmlns:c16="http://schemas.microsoft.com/office/drawing/2014/chart" uri="{C3380CC4-5D6E-409C-BE32-E72D297353CC}">
              <c16:uniqueId val="{0000000C-2420-4D83-A30E-9201348056C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84670-780C-44D2-B0A7-CBE8C2947216}" type="datetimeFigureOut">
              <a:rPr lang="zh-TW" altLang="en-US" smtClean="0"/>
              <a:t>2019/3/12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AD5D3-21F4-433D-9E9F-CA0E3CE41590}" type="slidenum">
              <a:rPr lang="zh-TW" altLang="en-US" smtClean="0"/>
              <a:t>‹#›</a:t>
            </a:fld>
            <a:endParaRPr lang="zh-TW" altLang="en-US"/>
          </a:p>
        </p:txBody>
      </p:sp>
    </p:spTree>
    <p:extLst>
      <p:ext uri="{BB962C8B-B14F-4D97-AF65-F5344CB8AC3E}">
        <p14:creationId xmlns:p14="http://schemas.microsoft.com/office/powerpoint/2010/main" val="3889285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微軟正黑體" pitchFamily="34" charset="-120"/>
                <a:ea typeface="微軟正黑體" pitchFamily="34" charset="-120"/>
                <a:cs typeface="+mn-cs"/>
              </a:rPr>
              <a:t>無論在哪個國家，</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零售通路產業</a:t>
            </a:r>
            <a:r>
              <a:rPr lang="en-US" altLang="zh-TW" sz="1200" b="0" i="0" u="none" strike="noStrike" kern="1200" dirty="0">
                <a:solidFill>
                  <a:schemeClr val="tx1"/>
                </a:solidFill>
                <a:effectLst/>
                <a:latin typeface="微軟正黑體" pitchFamily="34" charset="-120"/>
                <a:ea typeface="微軟正黑體" pitchFamily="34" charset="-120"/>
                <a:cs typeface="+mn-cs"/>
              </a:rPr>
              <a:t>" </a:t>
            </a:r>
            <a:r>
              <a:rPr lang="zh-TW" altLang="en-US" sz="1200" b="0" i="0" u="none" strike="noStrike" kern="1200" dirty="0">
                <a:solidFill>
                  <a:schemeClr val="tx1"/>
                </a:solidFill>
                <a:effectLst/>
                <a:latin typeface="微軟正黑體" pitchFamily="34" charset="-120"/>
                <a:ea typeface="微軟正黑體" pitchFamily="34" charset="-120"/>
                <a:cs typeface="+mn-cs"/>
              </a:rPr>
              <a:t>在全世界的經濟民生中都扮演著極重要的腳色。</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在這當中，銷售量與庫存量之間又彼此牽動，若能對銷售量有正確的預期，那在庫存量的拿捏上也就更有把握。</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甚至在之後訂定長短期的促銷計劃也都能有所輔助。</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endParaRPr lang="zh-TW" altLang="en-US" b="0" dirty="0">
              <a:effectLst/>
              <a:latin typeface="微軟正黑體" pitchFamily="34" charset="-120"/>
              <a:ea typeface="微軟正黑體" pitchFamily="34" charset="-120"/>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我們題目的資料來源是一家厄瓜多當地的大型連鎖超市，</a:t>
            </a:r>
            <a:r>
              <a:rPr lang="en-US" altLang="zh-TW" sz="1200" b="0" i="0" u="none" strike="noStrike" kern="1200" dirty="0">
                <a:solidFill>
                  <a:schemeClr val="tx1"/>
                </a:solidFill>
                <a:effectLst/>
                <a:latin typeface="微軟正黑體" pitchFamily="34" charset="-120"/>
                <a:ea typeface="微軟正黑體" pitchFamily="34" charset="-120"/>
                <a:cs typeface="+mn-cs"/>
              </a:rPr>
              <a:t>Corporation Favorita</a:t>
            </a:r>
            <a:r>
              <a:rPr lang="zh-TW" altLang="en-US" sz="1200" b="0" i="0" u="none" strike="noStrike" kern="1200" dirty="0">
                <a:solidFill>
                  <a:schemeClr val="tx1"/>
                </a:solidFill>
                <a:effectLst/>
                <a:latin typeface="微軟正黑體" pitchFamily="34" charset="-120"/>
                <a:ea typeface="微軟正黑體" pitchFamily="34" charset="-120"/>
                <a:cs typeface="+mn-cs"/>
              </a:rPr>
              <a:t>。</a:t>
            </a: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該公司旗下的子公司跨足了許多領域，像是能源產業、不動產等等。</a:t>
            </a: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不過他們最為人所知的還是他們的零售通路。在他們的零售系統中，也有許多子品牌，</a:t>
            </a: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而總結來講，他們在厄瓜多全國一共有超過 </a:t>
            </a:r>
            <a:r>
              <a:rPr lang="en-US" altLang="zh-TW" sz="1200" b="0" i="0" u="none" strike="noStrike" kern="1200" dirty="0">
                <a:solidFill>
                  <a:schemeClr val="tx1"/>
                </a:solidFill>
                <a:effectLst/>
                <a:latin typeface="微軟正黑體" pitchFamily="34" charset="-120"/>
                <a:ea typeface="微軟正黑體" pitchFamily="34" charset="-120"/>
                <a:cs typeface="+mn-cs"/>
              </a:rPr>
              <a:t>140 </a:t>
            </a:r>
            <a:r>
              <a:rPr lang="zh-TW" altLang="en-US" sz="1200" b="0" i="0" u="none" strike="noStrike" kern="1200" dirty="0">
                <a:solidFill>
                  <a:schemeClr val="tx1"/>
                </a:solidFill>
                <a:effectLst/>
                <a:latin typeface="微軟正黑體" pitchFamily="34" charset="-120"/>
                <a:ea typeface="微軟正黑體" pitchFamily="34" charset="-120"/>
                <a:cs typeface="+mn-cs"/>
              </a:rPr>
              <a:t>間門市據點。</a:t>
            </a:r>
          </a:p>
          <a:p>
            <a:pPr rtl="0"/>
            <a:endParaRPr lang="zh-TW" altLang="en-US"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而他們提供了 </a:t>
            </a:r>
            <a:r>
              <a:rPr lang="en-US" altLang="zh-TW" sz="1200" b="0" i="0" u="none" strike="noStrike" kern="1200" dirty="0">
                <a:solidFill>
                  <a:schemeClr val="tx1"/>
                </a:solidFill>
                <a:effectLst/>
                <a:latin typeface="微軟正黑體" pitchFamily="34" charset="-120"/>
                <a:ea typeface="微軟正黑體" pitchFamily="34" charset="-120"/>
                <a:cs typeface="+mn-cs"/>
              </a:rPr>
              <a:t>54 </a:t>
            </a:r>
            <a:r>
              <a:rPr lang="zh-TW" altLang="en-US" sz="1200" b="0" i="0" u="none" strike="noStrike" kern="1200" dirty="0">
                <a:solidFill>
                  <a:schemeClr val="tx1"/>
                </a:solidFill>
                <a:effectLst/>
                <a:latin typeface="微軟正黑體" pitchFamily="34" charset="-120"/>
                <a:ea typeface="微軟正黑體" pitchFamily="34" charset="-120"/>
                <a:cs typeface="+mn-cs"/>
              </a:rPr>
              <a:t>間門市的銷售資料作為題目的一部分。</a:t>
            </a: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2</a:t>
            </a:fld>
            <a:endParaRPr lang="zh-TW" altLang="en-US"/>
          </a:p>
        </p:txBody>
      </p:sp>
    </p:spTree>
    <p:extLst>
      <p:ext uri="{BB962C8B-B14F-4D97-AF65-F5344CB8AC3E}">
        <p14:creationId xmlns:p14="http://schemas.microsoft.com/office/powerpoint/2010/main" val="208270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資料筆數要補上</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11</a:t>
            </a:fld>
            <a:endParaRPr lang="zh-TW" altLang="en-US"/>
          </a:p>
        </p:txBody>
      </p:sp>
    </p:spTree>
    <p:extLst>
      <p:ext uri="{BB962C8B-B14F-4D97-AF65-F5344CB8AC3E}">
        <p14:creationId xmlns:p14="http://schemas.microsoft.com/office/powerpoint/2010/main" val="36533000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從畫面中的圖表，我們可以很明顯看到當我們增加移動平均間隔時，也就是從</a:t>
            </a:r>
            <a:r>
              <a:rPr lang="en-US" altLang="zh-TW" dirty="0"/>
              <a:t>20</a:t>
            </a:r>
            <a:r>
              <a:rPr lang="zh-TW" altLang="en-US" dirty="0"/>
              <a:t>到</a:t>
            </a:r>
            <a:r>
              <a:rPr lang="en-US" altLang="zh-TW" dirty="0"/>
              <a:t>33</a:t>
            </a:r>
            <a:r>
              <a:rPr lang="zh-TW" altLang="en-US" dirty="0"/>
              <a:t>欄位這段，我們的誤差值下降幅度是越大的。</a:t>
            </a:r>
            <a:endParaRPr lang="en-US" altLang="zh-TW" dirty="0"/>
          </a:p>
          <a:p>
            <a:r>
              <a:rPr lang="zh-TW" altLang="en-US" dirty="0"/>
              <a:t>基本上，我們增加特徵，都有讓誤差值逐漸下降，但是下降的幅度都不如我們最初指擴充</a:t>
            </a:r>
            <a:r>
              <a:rPr lang="en-US" altLang="zh-TW" dirty="0"/>
              <a:t>13</a:t>
            </a:r>
            <a:r>
              <a:rPr lang="zh-TW" altLang="en-US" dirty="0"/>
              <a:t>欄位的幅度。</a:t>
            </a:r>
            <a:endParaRPr lang="en-US" altLang="zh-TW" dirty="0"/>
          </a:p>
          <a:p>
            <a:r>
              <a:rPr lang="zh-TW" altLang="en-US" dirty="0"/>
              <a:t>此外，也不是一味的增加特徵就一定會增加機器學習的效果，例如，我們增加了</a:t>
            </a:r>
            <a:r>
              <a:rPr lang="en-US" altLang="zh-TW" dirty="0"/>
              <a:t>Holiday</a:t>
            </a:r>
            <a:r>
              <a:rPr lang="zh-TW" altLang="en-US" dirty="0"/>
              <a:t>相關欄位後（請比較</a:t>
            </a:r>
            <a:r>
              <a:rPr lang="en-US" altLang="zh-TW" dirty="0"/>
              <a:t>68</a:t>
            </a:r>
            <a:r>
              <a:rPr lang="zh-TW" altLang="en-US" dirty="0"/>
              <a:t>（</a:t>
            </a:r>
            <a:r>
              <a:rPr lang="en-US" altLang="zh-TW" dirty="0"/>
              <a:t>7</a:t>
            </a:r>
            <a:r>
              <a:rPr lang="zh-TW" altLang="en-US" dirty="0"/>
              <a:t>天）欄位和</a:t>
            </a:r>
            <a:r>
              <a:rPr lang="en-US" altLang="zh-TW" dirty="0"/>
              <a:t>71</a:t>
            </a:r>
            <a:r>
              <a:rPr lang="zh-TW" altLang="en-US" dirty="0"/>
              <a:t>欄位），誤差值卻是上升的。</a:t>
            </a:r>
            <a:endParaRPr lang="en-US" altLang="zh-TW" dirty="0"/>
          </a:p>
          <a:p>
            <a:endParaRPr lang="en-US" altLang="zh-TW" dirty="0"/>
          </a:p>
          <a:p>
            <a:r>
              <a:rPr lang="zh-TW" altLang="en-US" dirty="0"/>
              <a:t>另外，</a:t>
            </a:r>
            <a:r>
              <a:rPr lang="en-US" altLang="zh-TW" dirty="0" err="1"/>
              <a:t>LightGBM</a:t>
            </a:r>
            <a:r>
              <a:rPr lang="zh-TW" altLang="en-US" dirty="0"/>
              <a:t>在效能表現上十分突出，以</a:t>
            </a:r>
            <a:r>
              <a:rPr lang="en-US" altLang="zh-TW" dirty="0"/>
              <a:t>119</a:t>
            </a:r>
            <a:r>
              <a:rPr lang="zh-TW" altLang="en-US" dirty="0"/>
              <a:t>欄位為例，運算時間為</a:t>
            </a:r>
            <a:r>
              <a:rPr lang="en-US" altLang="zh-TW" dirty="0"/>
              <a:t>20</a:t>
            </a:r>
            <a:r>
              <a:rPr lang="zh-TW" altLang="en-US" dirty="0"/>
              <a:t>分鐘，而其他的模型都需要其好幾倍以上的時間。</a:t>
            </a:r>
            <a:endParaRPr lang="en-US" altLang="zh-TW" dirty="0"/>
          </a:p>
          <a:p>
            <a:r>
              <a:rPr lang="zh-TW" altLang="en-US" dirty="0"/>
              <a:t>因為這個主題的預測目標是連續形態的數值，所以我們在</a:t>
            </a:r>
            <a:r>
              <a:rPr lang="en-US" altLang="zh-TW" dirty="0" err="1"/>
              <a:t>LightGBM</a:t>
            </a:r>
            <a:r>
              <a:rPr lang="zh-TW" altLang="en-US" dirty="0"/>
              <a:t>中指定採用有加入</a:t>
            </a:r>
            <a:r>
              <a:rPr lang="en-US" altLang="zh-TW" dirty="0"/>
              <a:t>l2</a:t>
            </a:r>
            <a:r>
              <a:rPr lang="zh-TW" altLang="en-US" dirty="0"/>
              <a:t>規範的回歸模型，此外我們也有指定提早停止運算的參數，以防止過擬的問題。</a:t>
            </a:r>
            <a:endParaRPr lang="en-US" altLang="zh-TW" dirty="0"/>
          </a:p>
          <a:p>
            <a:r>
              <a:rPr lang="zh-TW" altLang="en-US" dirty="0"/>
              <a:t>另外，我們發現，當欄位數增加到一定數量後，</a:t>
            </a:r>
            <a:r>
              <a:rPr lang="en-US" altLang="zh-TW" dirty="0" err="1"/>
              <a:t>num_leaves</a:t>
            </a:r>
            <a:r>
              <a:rPr lang="zh-TW" altLang="en-US" dirty="0"/>
              <a:t>（樹的節點）和</a:t>
            </a:r>
            <a:r>
              <a:rPr lang="en-US" altLang="zh-TW" dirty="0" err="1"/>
              <a:t>min_data_in_leaf</a:t>
            </a:r>
            <a:r>
              <a:rPr lang="zh-TW" altLang="en-US" dirty="0"/>
              <a:t>（每個結點的最低資料量）要稍微調大一點，</a:t>
            </a:r>
            <a:r>
              <a:rPr lang="en-US" altLang="zh-TW" dirty="0" err="1"/>
              <a:t>learning_rate</a:t>
            </a:r>
            <a:r>
              <a:rPr lang="zh-TW" altLang="en-US" dirty="0"/>
              <a:t>（學習率）則些微調小一點，可以得到降低誤差達千分之幾的效果。</a:t>
            </a:r>
            <a:endParaRPr lang="en-US" altLang="zh-TW" dirty="0"/>
          </a:p>
          <a:p>
            <a:r>
              <a:rPr lang="zh-TW" altLang="en-US" dirty="0"/>
              <a:t>但是，要注意，根據</a:t>
            </a:r>
            <a:r>
              <a:rPr lang="en-US" altLang="zh-TW" dirty="0" err="1"/>
              <a:t>LightGBM</a:t>
            </a:r>
            <a:r>
              <a:rPr lang="zh-TW" altLang="en-US" dirty="0"/>
              <a:t>官方文件的建議，</a:t>
            </a:r>
            <a:r>
              <a:rPr lang="en-US" altLang="zh-TW" dirty="0" err="1"/>
              <a:t>num_leaves</a:t>
            </a:r>
            <a:r>
              <a:rPr lang="zh-TW" altLang="en-US" dirty="0"/>
              <a:t>要小於</a:t>
            </a:r>
            <a:r>
              <a:rPr lang="en-US" altLang="zh-TW" sz="1200" b="0" i="0" kern="1200" dirty="0">
                <a:solidFill>
                  <a:schemeClr val="tx1"/>
                </a:solidFill>
                <a:effectLst/>
                <a:latin typeface="+mn-lt"/>
                <a:ea typeface="+mn-ea"/>
                <a:cs typeface="+mn-cs"/>
              </a:rPr>
              <a:t>2^(</a:t>
            </a:r>
            <a:r>
              <a:rPr lang="en-US" altLang="zh-TW" sz="1200" b="0" i="0" kern="1200" dirty="0" err="1">
                <a:solidFill>
                  <a:schemeClr val="tx1"/>
                </a:solidFill>
                <a:effectLst/>
                <a:latin typeface="+mn-lt"/>
                <a:ea typeface="+mn-ea"/>
                <a:cs typeface="+mn-cs"/>
              </a:rPr>
              <a:t>max_depth</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也就是樹深，以得到較好的</a:t>
            </a:r>
            <a:r>
              <a:rPr lang="en-US" altLang="zh-TW" sz="1200" b="0" i="0" kern="1200" dirty="0" err="1">
                <a:solidFill>
                  <a:schemeClr val="tx1"/>
                </a:solidFill>
                <a:effectLst/>
                <a:latin typeface="+mn-lt"/>
                <a:ea typeface="+mn-ea"/>
                <a:cs typeface="+mn-cs"/>
              </a:rPr>
              <a:t>accuaracy</a:t>
            </a:r>
            <a:r>
              <a:rPr lang="zh-TW" altLang="en-US" sz="1200" b="0" i="0" kern="1200" dirty="0">
                <a:solidFill>
                  <a:schemeClr val="tx1"/>
                </a:solidFill>
                <a:effectLst/>
                <a:latin typeface="+mn-lt"/>
                <a:ea typeface="+mn-ea"/>
                <a:cs typeface="+mn-cs"/>
              </a:rPr>
              <a:t>（準確率）。</a:t>
            </a:r>
            <a:r>
              <a:rPr lang="en-US" altLang="zh-TW" sz="1200" b="0" i="0" kern="1200" dirty="0" err="1">
                <a:solidFill>
                  <a:schemeClr val="tx1"/>
                </a:solidFill>
                <a:effectLst/>
                <a:latin typeface="+mn-lt"/>
                <a:ea typeface="+mn-ea"/>
                <a:cs typeface="+mn-cs"/>
              </a:rPr>
              <a:t>min_data_in_leaf</a:t>
            </a:r>
            <a:r>
              <a:rPr lang="zh-TW" altLang="en-US" sz="1200" b="0" i="0" kern="1200" dirty="0">
                <a:solidFill>
                  <a:schemeClr val="tx1"/>
                </a:solidFill>
                <a:effectLst/>
                <a:latin typeface="+mn-lt"/>
                <a:ea typeface="+mn-ea"/>
                <a:cs typeface="+mn-cs"/>
              </a:rPr>
              <a:t>則是另一個防止過擬的重要參數，對於較大的資料集，大約設定到幾百到幾千內。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我們分別測試過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的結果，</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確實預測結果較佳。</a:t>
            </a:r>
            <a:endParaRPr lang="en-US" altLang="zh-TW" sz="1200" b="0" i="0" kern="1200" dirty="0">
              <a:solidFill>
                <a:schemeClr val="tx1"/>
              </a:solidFill>
              <a:effectLst/>
              <a:latin typeface="+mn-lt"/>
              <a:ea typeface="+mn-ea"/>
              <a:cs typeface="+mn-cs"/>
            </a:endParaRPr>
          </a:p>
          <a:p>
            <a:endParaRPr lang="en-US" altLang="zh-TW" dirty="0"/>
          </a:p>
          <a:p>
            <a:endParaRPr lang="en-US" altLang="zh-TW" dirty="0"/>
          </a:p>
          <a:p>
            <a:endParaRPr lang="en-US" altLang="zh-TW" dirty="0"/>
          </a:p>
          <a:p>
            <a:r>
              <a:rPr lang="zh-TW" altLang="en-US" dirty="0"/>
              <a:t>只有</a:t>
            </a:r>
            <a:r>
              <a:rPr lang="en-US" altLang="zh-TW" dirty="0"/>
              <a:t>5</a:t>
            </a:r>
            <a:r>
              <a:rPr lang="zh-TW" altLang="en-US" dirty="0"/>
              <a:t>個欄位的話</a:t>
            </a:r>
            <a:r>
              <a:rPr lang="en-US" altLang="zh-TW" dirty="0"/>
              <a:t>1</a:t>
            </a:r>
            <a:r>
              <a:rPr lang="zh-TW" altLang="en-US" dirty="0"/>
              <a:t>點多分</a:t>
            </a:r>
          </a:p>
          <a:p>
            <a:r>
              <a:rPr lang="zh-TW" altLang="en-US" dirty="0"/>
              <a:t>增加到</a:t>
            </a:r>
            <a:r>
              <a:rPr lang="en-US" altLang="zh-TW" dirty="0"/>
              <a:t>20</a:t>
            </a:r>
            <a:r>
              <a:rPr lang="zh-TW" altLang="en-US" dirty="0"/>
              <a:t>個欄位的時候分數進步了</a:t>
            </a:r>
            <a:r>
              <a:rPr lang="en-US" altLang="zh-TW" dirty="0"/>
              <a:t>OOO%</a:t>
            </a:r>
          </a:p>
          <a:p>
            <a:r>
              <a:rPr lang="zh-TW" altLang="en-US" dirty="0"/>
              <a:t>然後增加到</a:t>
            </a:r>
            <a:r>
              <a:rPr lang="en-US" altLang="zh-TW" dirty="0"/>
              <a:t>33</a:t>
            </a:r>
            <a:r>
              <a:rPr lang="zh-TW" altLang="en-US" dirty="0"/>
              <a:t>個欄位 進步</a:t>
            </a:r>
            <a:r>
              <a:rPr lang="en-US" altLang="zh-TW" dirty="0"/>
              <a:t>OOO%</a:t>
            </a:r>
          </a:p>
          <a:p>
            <a:r>
              <a:rPr lang="en-US" altLang="zh-TW" dirty="0"/>
              <a:t>….</a:t>
            </a:r>
          </a:p>
          <a:p>
            <a:r>
              <a:rPr lang="zh-TW" altLang="en-US" dirty="0"/>
              <a:t>後來要加到</a:t>
            </a:r>
            <a:r>
              <a:rPr lang="en-US" altLang="zh-TW" dirty="0"/>
              <a:t>68</a:t>
            </a:r>
            <a:r>
              <a:rPr lang="zh-TW" altLang="en-US" dirty="0"/>
              <a:t>個欄位</a:t>
            </a:r>
            <a:r>
              <a:rPr lang="en-US" altLang="zh-TW" dirty="0"/>
              <a:t>(</a:t>
            </a:r>
            <a:r>
              <a:rPr lang="zh-TW" altLang="en-US" dirty="0"/>
              <a:t>是</a:t>
            </a:r>
            <a:r>
              <a:rPr lang="en-US" altLang="zh-TW" dirty="0"/>
              <a:t>33</a:t>
            </a:r>
            <a:r>
              <a:rPr lang="zh-TW" altLang="en-US" dirty="0"/>
              <a:t>的一倍以上</a:t>
            </a:r>
            <a:r>
              <a:rPr lang="en-US" altLang="zh-TW" dirty="0"/>
              <a:t>)</a:t>
            </a:r>
          </a:p>
          <a:p>
            <a:r>
              <a:rPr lang="zh-TW" altLang="en-US" dirty="0"/>
              <a:t>分數：</a:t>
            </a:r>
            <a:r>
              <a:rPr lang="en-US" altLang="zh-TW" dirty="0"/>
              <a:t>~~~</a:t>
            </a:r>
          </a:p>
          <a:p>
            <a:r>
              <a:rPr lang="zh-TW" altLang="en-US" dirty="0"/>
              <a:t>還有增加樣本數</a:t>
            </a:r>
            <a:r>
              <a:rPr lang="en-US" altLang="zh-TW" dirty="0"/>
              <a:t>(3</a:t>
            </a:r>
            <a:r>
              <a:rPr lang="zh-TW" altLang="en-US" dirty="0"/>
              <a:t>天區間</a:t>
            </a:r>
            <a:r>
              <a:rPr lang="en-US" altLang="zh-TW" dirty="0"/>
              <a:t>)</a:t>
            </a:r>
          </a:p>
          <a:p>
            <a:r>
              <a:rPr lang="zh-TW" altLang="en-US" dirty="0"/>
              <a:t>還有</a:t>
            </a:r>
            <a:r>
              <a:rPr lang="en-US" altLang="zh-TW" dirty="0"/>
              <a:t>+holiday</a:t>
            </a:r>
          </a:p>
          <a:p>
            <a:r>
              <a:rPr lang="zh-TW" altLang="en-US" dirty="0"/>
              <a:t>分數都沒有明顯進步</a:t>
            </a:r>
          </a:p>
          <a:p>
            <a:r>
              <a:rPr lang="en-US" altLang="zh-TW" dirty="0"/>
              <a:t>(</a:t>
            </a:r>
            <a:r>
              <a:rPr lang="zh-TW" altLang="en-US" dirty="0"/>
              <a:t>有</a:t>
            </a:r>
            <a:r>
              <a:rPr lang="en-US" altLang="zh-TW" dirty="0"/>
              <a:t>feature importance</a:t>
            </a:r>
            <a:r>
              <a:rPr lang="zh-TW" altLang="en-US" dirty="0"/>
              <a:t>的圖可以</a:t>
            </a:r>
            <a:r>
              <a:rPr lang="en-US" altLang="zh-TW" dirty="0"/>
              <a:t>)</a:t>
            </a:r>
          </a:p>
          <a:p>
            <a:r>
              <a:rPr lang="zh-TW" altLang="en-US" dirty="0"/>
              <a:t>後來增加特徵欄位 </a:t>
            </a:r>
            <a:r>
              <a:rPr lang="en-US" altLang="zh-TW" dirty="0"/>
              <a:t>+</a:t>
            </a:r>
            <a:r>
              <a:rPr lang="zh-TW" altLang="en-US" dirty="0"/>
              <a:t>到</a:t>
            </a:r>
            <a:r>
              <a:rPr lang="en-US" altLang="zh-TW" dirty="0"/>
              <a:t>119</a:t>
            </a:r>
            <a:r>
              <a:rPr lang="zh-TW" altLang="en-US" dirty="0"/>
              <a:t>個</a:t>
            </a:r>
          </a:p>
          <a:p>
            <a:r>
              <a:rPr lang="zh-TW" altLang="en-US" dirty="0"/>
              <a:t>再加到</a:t>
            </a:r>
            <a:r>
              <a:rPr lang="en-US" altLang="zh-TW" dirty="0"/>
              <a:t>339</a:t>
            </a:r>
            <a:r>
              <a:rPr lang="zh-TW" altLang="en-US" dirty="0"/>
              <a:t>個欄位</a:t>
            </a:r>
          </a:p>
          <a:p>
            <a:r>
              <a:rPr lang="zh-TW" altLang="en-US" dirty="0"/>
              <a:t>欄位數目的增幅非常大</a:t>
            </a:r>
          </a:p>
          <a:p>
            <a:r>
              <a:rPr lang="zh-TW" altLang="en-US" dirty="0"/>
              <a:t>分數的進步幅度很小很慢</a:t>
            </a:r>
          </a:p>
          <a:p>
            <a:r>
              <a:rPr lang="zh-TW" altLang="en-US" dirty="0"/>
              <a:t>但名次進很多</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105</a:t>
            </a:fld>
            <a:endParaRPr lang="zh-TW" altLang="en-US"/>
          </a:p>
        </p:txBody>
      </p:sp>
    </p:spTree>
    <p:extLst>
      <p:ext uri="{BB962C8B-B14F-4D97-AF65-F5344CB8AC3E}">
        <p14:creationId xmlns:p14="http://schemas.microsoft.com/office/powerpoint/2010/main" val="38465112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a:t>
            </a:r>
            <a:r>
              <a:rPr lang="en-US" altLang="zh-TW" dirty="0" err="1"/>
              <a:t>LightGBM</a:t>
            </a:r>
            <a:r>
              <a:rPr lang="zh-TW" altLang="en-US" dirty="0"/>
              <a:t>在效能表現上十分突出，以</a:t>
            </a:r>
            <a:r>
              <a:rPr lang="en-US" altLang="zh-TW" dirty="0"/>
              <a:t>119</a:t>
            </a:r>
            <a:r>
              <a:rPr lang="zh-TW" altLang="en-US" dirty="0"/>
              <a:t>欄位為例，運算時間為</a:t>
            </a:r>
            <a:r>
              <a:rPr lang="en-US" altLang="zh-TW" dirty="0"/>
              <a:t>20</a:t>
            </a:r>
            <a:r>
              <a:rPr lang="zh-TW" altLang="en-US" dirty="0"/>
              <a:t>分鐘，而其他的模型都需要其好幾倍以上的時間。</a:t>
            </a:r>
            <a:endParaRPr lang="en-US" altLang="zh-TW" dirty="0"/>
          </a:p>
          <a:p>
            <a:r>
              <a:rPr lang="zh-TW" altLang="en-US" dirty="0"/>
              <a:t>因為這個主題的預測目標是連續形態的數值，所以我們在</a:t>
            </a:r>
            <a:r>
              <a:rPr lang="en-US" altLang="zh-TW" dirty="0" err="1"/>
              <a:t>LightGBM</a:t>
            </a:r>
            <a:r>
              <a:rPr lang="zh-TW" altLang="en-US" dirty="0"/>
              <a:t>中指定採用有加入</a:t>
            </a:r>
            <a:r>
              <a:rPr lang="en-US" altLang="zh-TW" dirty="0"/>
              <a:t>l2</a:t>
            </a:r>
            <a:r>
              <a:rPr lang="zh-TW" altLang="en-US" dirty="0"/>
              <a:t>規範的回歸模型，此外我們也有指定提早停止運算的參數，以防止過擬的問題。</a:t>
            </a:r>
            <a:endParaRPr lang="en-US" altLang="zh-TW" dirty="0"/>
          </a:p>
          <a:p>
            <a:r>
              <a:rPr lang="zh-TW" altLang="en-US" dirty="0"/>
              <a:t>另外，我們發現，當欄位數增加到一定數量後，</a:t>
            </a:r>
            <a:r>
              <a:rPr lang="en-US" altLang="zh-TW" dirty="0" err="1"/>
              <a:t>num_leaves</a:t>
            </a:r>
            <a:r>
              <a:rPr lang="zh-TW" altLang="en-US" dirty="0"/>
              <a:t>（樹的節點）和</a:t>
            </a:r>
            <a:r>
              <a:rPr lang="en-US" altLang="zh-TW" dirty="0" err="1"/>
              <a:t>min_data_in_leaf</a:t>
            </a:r>
            <a:r>
              <a:rPr lang="zh-TW" altLang="en-US" dirty="0"/>
              <a:t>（每個結點的最低資料量）要稍微調大一點，</a:t>
            </a:r>
            <a:r>
              <a:rPr lang="en-US" altLang="zh-TW" dirty="0" err="1"/>
              <a:t>learning_rate</a:t>
            </a:r>
            <a:r>
              <a:rPr lang="zh-TW" altLang="en-US" dirty="0"/>
              <a:t>（學習率）則些微調小一點，可以得到降低誤差達千分之幾的效果。</a:t>
            </a:r>
            <a:endParaRPr lang="en-US" altLang="zh-TW" dirty="0"/>
          </a:p>
          <a:p>
            <a:r>
              <a:rPr lang="zh-TW" altLang="en-US" dirty="0"/>
              <a:t>但是，要注意，根據</a:t>
            </a:r>
            <a:r>
              <a:rPr lang="en-US" altLang="zh-TW" dirty="0" err="1"/>
              <a:t>LightGBM</a:t>
            </a:r>
            <a:r>
              <a:rPr lang="zh-TW" altLang="en-US" dirty="0"/>
              <a:t>官方文件的建議，</a:t>
            </a:r>
            <a:r>
              <a:rPr lang="en-US" altLang="zh-TW" dirty="0" err="1"/>
              <a:t>num_leaves</a:t>
            </a:r>
            <a:r>
              <a:rPr lang="zh-TW" altLang="en-US" dirty="0"/>
              <a:t>要小於</a:t>
            </a:r>
            <a:r>
              <a:rPr lang="en-US" altLang="zh-TW" sz="1200" b="0" i="0" kern="1200" dirty="0">
                <a:solidFill>
                  <a:schemeClr val="tx1"/>
                </a:solidFill>
                <a:effectLst/>
                <a:latin typeface="+mn-lt"/>
                <a:ea typeface="+mn-ea"/>
                <a:cs typeface="+mn-cs"/>
              </a:rPr>
              <a:t>2^(</a:t>
            </a:r>
            <a:r>
              <a:rPr lang="en-US" altLang="zh-TW" sz="1200" b="0" i="0" kern="1200" dirty="0" err="1">
                <a:solidFill>
                  <a:schemeClr val="tx1"/>
                </a:solidFill>
                <a:effectLst/>
                <a:latin typeface="+mn-lt"/>
                <a:ea typeface="+mn-ea"/>
                <a:cs typeface="+mn-cs"/>
              </a:rPr>
              <a:t>max_depth</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也就是樹深，以得到較好的</a:t>
            </a:r>
            <a:r>
              <a:rPr lang="en-US" altLang="zh-TW" sz="1200" b="0" i="0" kern="1200" dirty="0" err="1">
                <a:solidFill>
                  <a:schemeClr val="tx1"/>
                </a:solidFill>
                <a:effectLst/>
                <a:latin typeface="+mn-lt"/>
                <a:ea typeface="+mn-ea"/>
                <a:cs typeface="+mn-cs"/>
              </a:rPr>
              <a:t>accuaracy</a:t>
            </a:r>
            <a:r>
              <a:rPr lang="zh-TW" altLang="en-US" sz="1200" b="0" i="0" kern="1200" dirty="0">
                <a:solidFill>
                  <a:schemeClr val="tx1"/>
                </a:solidFill>
                <a:effectLst/>
                <a:latin typeface="+mn-lt"/>
                <a:ea typeface="+mn-ea"/>
                <a:cs typeface="+mn-cs"/>
              </a:rPr>
              <a:t>（準確率）。</a:t>
            </a:r>
            <a:r>
              <a:rPr lang="en-US" altLang="zh-TW" sz="1200" b="0" i="0" kern="1200" dirty="0" err="1">
                <a:solidFill>
                  <a:schemeClr val="tx1"/>
                </a:solidFill>
                <a:effectLst/>
                <a:latin typeface="+mn-lt"/>
                <a:ea typeface="+mn-ea"/>
                <a:cs typeface="+mn-cs"/>
              </a:rPr>
              <a:t>min_data_in_leaf</a:t>
            </a:r>
            <a:r>
              <a:rPr lang="zh-TW" altLang="en-US" sz="1200" b="0" i="0" kern="1200" dirty="0">
                <a:solidFill>
                  <a:schemeClr val="tx1"/>
                </a:solidFill>
                <a:effectLst/>
                <a:latin typeface="+mn-lt"/>
                <a:ea typeface="+mn-ea"/>
                <a:cs typeface="+mn-cs"/>
              </a:rPr>
              <a:t>則是另一個防止過擬的重要參數，對於較大的資料集，大約設定到幾百到幾千內。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我們分別測試過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的結果，</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確實預測結果較佳。</a:t>
            </a:r>
            <a:endParaRPr lang="en-US" altLang="zh-TW" sz="1200" b="0" i="0" kern="1200" dirty="0">
              <a:solidFill>
                <a:schemeClr val="tx1"/>
              </a:solidFill>
              <a:effectLst/>
              <a:latin typeface="+mn-lt"/>
              <a:ea typeface="+mn-ea"/>
              <a:cs typeface="+mn-cs"/>
            </a:endParaRPr>
          </a:p>
          <a:p>
            <a:endParaRPr lang="en-US" altLang="zh-TW" dirty="0"/>
          </a:p>
          <a:p>
            <a:endParaRPr lang="en-US" altLang="zh-TW" dirty="0"/>
          </a:p>
          <a:p>
            <a:endParaRPr lang="en-US" altLang="zh-TW" dirty="0"/>
          </a:p>
          <a:p>
            <a:r>
              <a:rPr lang="zh-TW" altLang="en-US" dirty="0"/>
              <a:t>只有</a:t>
            </a:r>
            <a:r>
              <a:rPr lang="en-US" altLang="zh-TW" dirty="0"/>
              <a:t>5</a:t>
            </a:r>
            <a:r>
              <a:rPr lang="zh-TW" altLang="en-US" dirty="0"/>
              <a:t>個欄位的話</a:t>
            </a:r>
            <a:r>
              <a:rPr lang="en-US" altLang="zh-TW" dirty="0"/>
              <a:t>1</a:t>
            </a:r>
            <a:r>
              <a:rPr lang="zh-TW" altLang="en-US" dirty="0"/>
              <a:t>點多分</a:t>
            </a:r>
          </a:p>
          <a:p>
            <a:r>
              <a:rPr lang="zh-TW" altLang="en-US" dirty="0"/>
              <a:t>增加到</a:t>
            </a:r>
            <a:r>
              <a:rPr lang="en-US" altLang="zh-TW" dirty="0"/>
              <a:t>20</a:t>
            </a:r>
            <a:r>
              <a:rPr lang="zh-TW" altLang="en-US" dirty="0"/>
              <a:t>個欄位的時候分數進步了</a:t>
            </a:r>
            <a:r>
              <a:rPr lang="en-US" altLang="zh-TW" dirty="0"/>
              <a:t>OOO%</a:t>
            </a:r>
          </a:p>
          <a:p>
            <a:r>
              <a:rPr lang="zh-TW" altLang="en-US" dirty="0"/>
              <a:t>然後增加到</a:t>
            </a:r>
            <a:r>
              <a:rPr lang="en-US" altLang="zh-TW" dirty="0"/>
              <a:t>33</a:t>
            </a:r>
            <a:r>
              <a:rPr lang="zh-TW" altLang="en-US" dirty="0"/>
              <a:t>個欄位 進步</a:t>
            </a:r>
            <a:r>
              <a:rPr lang="en-US" altLang="zh-TW" dirty="0"/>
              <a:t>OOO%</a:t>
            </a:r>
          </a:p>
          <a:p>
            <a:r>
              <a:rPr lang="en-US" altLang="zh-TW" dirty="0"/>
              <a:t>….</a:t>
            </a:r>
          </a:p>
          <a:p>
            <a:r>
              <a:rPr lang="zh-TW" altLang="en-US" dirty="0"/>
              <a:t>後來要加到</a:t>
            </a:r>
            <a:r>
              <a:rPr lang="en-US" altLang="zh-TW" dirty="0"/>
              <a:t>68</a:t>
            </a:r>
            <a:r>
              <a:rPr lang="zh-TW" altLang="en-US" dirty="0"/>
              <a:t>個欄位</a:t>
            </a:r>
            <a:r>
              <a:rPr lang="en-US" altLang="zh-TW" dirty="0"/>
              <a:t>(</a:t>
            </a:r>
            <a:r>
              <a:rPr lang="zh-TW" altLang="en-US" dirty="0"/>
              <a:t>是</a:t>
            </a:r>
            <a:r>
              <a:rPr lang="en-US" altLang="zh-TW" dirty="0"/>
              <a:t>33</a:t>
            </a:r>
            <a:r>
              <a:rPr lang="zh-TW" altLang="en-US" dirty="0"/>
              <a:t>的一倍以上</a:t>
            </a:r>
            <a:r>
              <a:rPr lang="en-US" altLang="zh-TW" dirty="0"/>
              <a:t>)</a:t>
            </a:r>
          </a:p>
          <a:p>
            <a:r>
              <a:rPr lang="zh-TW" altLang="en-US" dirty="0"/>
              <a:t>分數：</a:t>
            </a:r>
            <a:r>
              <a:rPr lang="en-US" altLang="zh-TW" dirty="0"/>
              <a:t>~~~</a:t>
            </a:r>
          </a:p>
          <a:p>
            <a:r>
              <a:rPr lang="zh-TW" altLang="en-US" dirty="0"/>
              <a:t>還有增加樣本數</a:t>
            </a:r>
            <a:r>
              <a:rPr lang="en-US" altLang="zh-TW" dirty="0"/>
              <a:t>(3</a:t>
            </a:r>
            <a:r>
              <a:rPr lang="zh-TW" altLang="en-US" dirty="0"/>
              <a:t>天區間</a:t>
            </a:r>
            <a:r>
              <a:rPr lang="en-US" altLang="zh-TW" dirty="0"/>
              <a:t>)</a:t>
            </a:r>
          </a:p>
          <a:p>
            <a:r>
              <a:rPr lang="zh-TW" altLang="en-US" dirty="0"/>
              <a:t>還有</a:t>
            </a:r>
            <a:r>
              <a:rPr lang="en-US" altLang="zh-TW" dirty="0"/>
              <a:t>+holiday</a:t>
            </a:r>
          </a:p>
          <a:p>
            <a:r>
              <a:rPr lang="zh-TW" altLang="en-US" dirty="0"/>
              <a:t>分數都沒有明顯進步</a:t>
            </a:r>
          </a:p>
          <a:p>
            <a:r>
              <a:rPr lang="en-US" altLang="zh-TW" dirty="0"/>
              <a:t>(</a:t>
            </a:r>
            <a:r>
              <a:rPr lang="zh-TW" altLang="en-US" dirty="0"/>
              <a:t>有</a:t>
            </a:r>
            <a:r>
              <a:rPr lang="en-US" altLang="zh-TW" dirty="0"/>
              <a:t>feature importance</a:t>
            </a:r>
            <a:r>
              <a:rPr lang="zh-TW" altLang="en-US" dirty="0"/>
              <a:t>的圖可以</a:t>
            </a:r>
            <a:r>
              <a:rPr lang="en-US" altLang="zh-TW" dirty="0"/>
              <a:t>)</a:t>
            </a:r>
          </a:p>
          <a:p>
            <a:r>
              <a:rPr lang="zh-TW" altLang="en-US" dirty="0"/>
              <a:t>後來增加特徵欄位 </a:t>
            </a:r>
            <a:r>
              <a:rPr lang="en-US" altLang="zh-TW" dirty="0"/>
              <a:t>+</a:t>
            </a:r>
            <a:r>
              <a:rPr lang="zh-TW" altLang="en-US" dirty="0"/>
              <a:t>到</a:t>
            </a:r>
            <a:r>
              <a:rPr lang="en-US" altLang="zh-TW" dirty="0"/>
              <a:t>119</a:t>
            </a:r>
            <a:r>
              <a:rPr lang="zh-TW" altLang="en-US" dirty="0"/>
              <a:t>個</a:t>
            </a:r>
          </a:p>
          <a:p>
            <a:r>
              <a:rPr lang="zh-TW" altLang="en-US" dirty="0"/>
              <a:t>再加到</a:t>
            </a:r>
            <a:r>
              <a:rPr lang="en-US" altLang="zh-TW" dirty="0"/>
              <a:t>339</a:t>
            </a:r>
            <a:r>
              <a:rPr lang="zh-TW" altLang="en-US" dirty="0"/>
              <a:t>個欄位</a:t>
            </a:r>
          </a:p>
          <a:p>
            <a:r>
              <a:rPr lang="zh-TW" altLang="en-US" dirty="0"/>
              <a:t>欄位數目的增幅非常大</a:t>
            </a:r>
          </a:p>
          <a:p>
            <a:r>
              <a:rPr lang="zh-TW" altLang="en-US" dirty="0"/>
              <a:t>分數的進步幅度很小很慢</a:t>
            </a:r>
          </a:p>
          <a:p>
            <a:r>
              <a:rPr lang="zh-TW" altLang="en-US" dirty="0"/>
              <a:t>但名次進很多</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106</a:t>
            </a:fld>
            <a:endParaRPr lang="zh-TW" altLang="en-US"/>
          </a:p>
        </p:txBody>
      </p:sp>
    </p:spTree>
    <p:extLst>
      <p:ext uri="{BB962C8B-B14F-4D97-AF65-F5344CB8AC3E}">
        <p14:creationId xmlns:p14="http://schemas.microsoft.com/office/powerpoint/2010/main" val="36175416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a:t>
            </a:r>
            <a:r>
              <a:rPr lang="en-US" altLang="zh-TW" dirty="0" err="1"/>
              <a:t>LightGBM</a:t>
            </a:r>
            <a:r>
              <a:rPr lang="zh-TW" altLang="en-US" dirty="0"/>
              <a:t>在效能表現上十分突出，以</a:t>
            </a:r>
            <a:r>
              <a:rPr lang="en-US" altLang="zh-TW" dirty="0"/>
              <a:t>119</a:t>
            </a:r>
            <a:r>
              <a:rPr lang="zh-TW" altLang="en-US" dirty="0"/>
              <a:t>欄位為例，運算時間為</a:t>
            </a:r>
            <a:r>
              <a:rPr lang="en-US" altLang="zh-TW" dirty="0"/>
              <a:t>20</a:t>
            </a:r>
            <a:r>
              <a:rPr lang="zh-TW" altLang="en-US" dirty="0"/>
              <a:t>分鐘，而其他的模型都需要其好幾倍以上的時間。</a:t>
            </a:r>
            <a:endParaRPr lang="en-US" altLang="zh-TW" dirty="0"/>
          </a:p>
          <a:p>
            <a:r>
              <a:rPr lang="zh-TW" altLang="en-US" dirty="0"/>
              <a:t>因為這個主題的預測目標是連續形態的數值，所以我們在</a:t>
            </a:r>
            <a:r>
              <a:rPr lang="en-US" altLang="zh-TW" dirty="0" err="1"/>
              <a:t>LightGBM</a:t>
            </a:r>
            <a:r>
              <a:rPr lang="zh-TW" altLang="en-US" dirty="0"/>
              <a:t>中指定採用有加入</a:t>
            </a:r>
            <a:r>
              <a:rPr lang="en-US" altLang="zh-TW" dirty="0"/>
              <a:t>l2</a:t>
            </a:r>
            <a:r>
              <a:rPr lang="zh-TW" altLang="en-US" dirty="0"/>
              <a:t>規範的回歸模型，此外我們也有指定提早停止運算的參數，以防止過擬的問題。</a:t>
            </a:r>
            <a:endParaRPr lang="en-US" altLang="zh-TW" dirty="0"/>
          </a:p>
          <a:p>
            <a:r>
              <a:rPr lang="zh-TW" altLang="en-US" dirty="0"/>
              <a:t>另外，我們發現，當欄位數增加到一定數量後，</a:t>
            </a:r>
            <a:r>
              <a:rPr lang="en-US" altLang="zh-TW" dirty="0" err="1"/>
              <a:t>num_leaves</a:t>
            </a:r>
            <a:r>
              <a:rPr lang="zh-TW" altLang="en-US" dirty="0"/>
              <a:t>（樹的節點）和</a:t>
            </a:r>
            <a:r>
              <a:rPr lang="en-US" altLang="zh-TW" dirty="0" err="1"/>
              <a:t>min_data_in_leaf</a:t>
            </a:r>
            <a:r>
              <a:rPr lang="zh-TW" altLang="en-US" dirty="0"/>
              <a:t>（每個結點的最低資料量）要稍微調大一點，</a:t>
            </a:r>
            <a:r>
              <a:rPr lang="en-US" altLang="zh-TW" dirty="0" err="1"/>
              <a:t>learning_rate</a:t>
            </a:r>
            <a:r>
              <a:rPr lang="zh-TW" altLang="en-US" dirty="0"/>
              <a:t>（學習率）則些微調小一點，可以得到降低誤差達千分之幾的效果。</a:t>
            </a:r>
            <a:endParaRPr lang="en-US" altLang="zh-TW" dirty="0"/>
          </a:p>
          <a:p>
            <a:r>
              <a:rPr lang="zh-TW" altLang="en-US" dirty="0"/>
              <a:t>但是，要注意，根據</a:t>
            </a:r>
            <a:r>
              <a:rPr lang="en-US" altLang="zh-TW" dirty="0" err="1"/>
              <a:t>LightGBM</a:t>
            </a:r>
            <a:r>
              <a:rPr lang="zh-TW" altLang="en-US" dirty="0"/>
              <a:t>官方文件的建議，</a:t>
            </a:r>
            <a:r>
              <a:rPr lang="en-US" altLang="zh-TW" dirty="0" err="1"/>
              <a:t>num_leaves</a:t>
            </a:r>
            <a:r>
              <a:rPr lang="zh-TW" altLang="en-US" dirty="0"/>
              <a:t>要小於</a:t>
            </a:r>
            <a:r>
              <a:rPr lang="en-US" altLang="zh-TW" sz="1200" b="0" i="0" kern="1200" dirty="0">
                <a:solidFill>
                  <a:schemeClr val="tx1"/>
                </a:solidFill>
                <a:effectLst/>
                <a:latin typeface="+mn-lt"/>
                <a:ea typeface="+mn-ea"/>
                <a:cs typeface="+mn-cs"/>
              </a:rPr>
              <a:t>2^(</a:t>
            </a:r>
            <a:r>
              <a:rPr lang="en-US" altLang="zh-TW" sz="1200" b="0" i="0" kern="1200" dirty="0" err="1">
                <a:solidFill>
                  <a:schemeClr val="tx1"/>
                </a:solidFill>
                <a:effectLst/>
                <a:latin typeface="+mn-lt"/>
                <a:ea typeface="+mn-ea"/>
                <a:cs typeface="+mn-cs"/>
              </a:rPr>
              <a:t>max_depth</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也就是樹深，以得到較好的</a:t>
            </a:r>
            <a:r>
              <a:rPr lang="en-US" altLang="zh-TW" sz="1200" b="0" i="0" kern="1200" dirty="0" err="1">
                <a:solidFill>
                  <a:schemeClr val="tx1"/>
                </a:solidFill>
                <a:effectLst/>
                <a:latin typeface="+mn-lt"/>
                <a:ea typeface="+mn-ea"/>
                <a:cs typeface="+mn-cs"/>
              </a:rPr>
              <a:t>accuaracy</a:t>
            </a:r>
            <a:r>
              <a:rPr lang="zh-TW" altLang="en-US" sz="1200" b="0" i="0" kern="1200" dirty="0">
                <a:solidFill>
                  <a:schemeClr val="tx1"/>
                </a:solidFill>
                <a:effectLst/>
                <a:latin typeface="+mn-lt"/>
                <a:ea typeface="+mn-ea"/>
                <a:cs typeface="+mn-cs"/>
              </a:rPr>
              <a:t>（準確率）。</a:t>
            </a:r>
            <a:r>
              <a:rPr lang="en-US" altLang="zh-TW" sz="1200" b="0" i="0" kern="1200" dirty="0" err="1">
                <a:solidFill>
                  <a:schemeClr val="tx1"/>
                </a:solidFill>
                <a:effectLst/>
                <a:latin typeface="+mn-lt"/>
                <a:ea typeface="+mn-ea"/>
                <a:cs typeface="+mn-cs"/>
              </a:rPr>
              <a:t>min_data_in_leaf</a:t>
            </a:r>
            <a:r>
              <a:rPr lang="zh-TW" altLang="en-US" sz="1200" b="0" i="0" kern="1200" dirty="0">
                <a:solidFill>
                  <a:schemeClr val="tx1"/>
                </a:solidFill>
                <a:effectLst/>
                <a:latin typeface="+mn-lt"/>
                <a:ea typeface="+mn-ea"/>
                <a:cs typeface="+mn-cs"/>
              </a:rPr>
              <a:t>則是另一個防止過擬的重要參數，對於較大的資料集，大約設定到幾百到幾千內。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我們分別測試過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的結果，</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確實預測結果較佳。</a:t>
            </a:r>
            <a:endParaRPr lang="en-US" altLang="zh-TW" sz="1200" b="0" i="0" kern="1200" dirty="0">
              <a:solidFill>
                <a:schemeClr val="tx1"/>
              </a:solidFill>
              <a:effectLst/>
              <a:latin typeface="+mn-lt"/>
              <a:ea typeface="+mn-ea"/>
              <a:cs typeface="+mn-cs"/>
            </a:endParaRPr>
          </a:p>
          <a:p>
            <a:endParaRPr lang="en-US" altLang="zh-TW" dirty="0"/>
          </a:p>
          <a:p>
            <a:endParaRPr lang="en-US" altLang="zh-TW" dirty="0"/>
          </a:p>
          <a:p>
            <a:endParaRPr lang="en-US" altLang="zh-TW" dirty="0"/>
          </a:p>
          <a:p>
            <a:r>
              <a:rPr lang="zh-TW" altLang="en-US" dirty="0"/>
              <a:t>只有</a:t>
            </a:r>
            <a:r>
              <a:rPr lang="en-US" altLang="zh-TW" dirty="0"/>
              <a:t>5</a:t>
            </a:r>
            <a:r>
              <a:rPr lang="zh-TW" altLang="en-US" dirty="0"/>
              <a:t>個欄位的話</a:t>
            </a:r>
            <a:r>
              <a:rPr lang="en-US" altLang="zh-TW" dirty="0"/>
              <a:t>1</a:t>
            </a:r>
            <a:r>
              <a:rPr lang="zh-TW" altLang="en-US" dirty="0"/>
              <a:t>點多分</a:t>
            </a:r>
          </a:p>
          <a:p>
            <a:r>
              <a:rPr lang="zh-TW" altLang="en-US" dirty="0"/>
              <a:t>增加到</a:t>
            </a:r>
            <a:r>
              <a:rPr lang="en-US" altLang="zh-TW" dirty="0"/>
              <a:t>20</a:t>
            </a:r>
            <a:r>
              <a:rPr lang="zh-TW" altLang="en-US" dirty="0"/>
              <a:t>個欄位的時候分數進步了</a:t>
            </a:r>
            <a:r>
              <a:rPr lang="en-US" altLang="zh-TW" dirty="0"/>
              <a:t>OOO%</a:t>
            </a:r>
          </a:p>
          <a:p>
            <a:r>
              <a:rPr lang="zh-TW" altLang="en-US" dirty="0"/>
              <a:t>然後增加到</a:t>
            </a:r>
            <a:r>
              <a:rPr lang="en-US" altLang="zh-TW" dirty="0"/>
              <a:t>33</a:t>
            </a:r>
            <a:r>
              <a:rPr lang="zh-TW" altLang="en-US" dirty="0"/>
              <a:t>個欄位 進步</a:t>
            </a:r>
            <a:r>
              <a:rPr lang="en-US" altLang="zh-TW" dirty="0"/>
              <a:t>OOO%</a:t>
            </a:r>
          </a:p>
          <a:p>
            <a:r>
              <a:rPr lang="en-US" altLang="zh-TW" dirty="0"/>
              <a:t>….</a:t>
            </a:r>
          </a:p>
          <a:p>
            <a:r>
              <a:rPr lang="zh-TW" altLang="en-US" dirty="0"/>
              <a:t>後來要加到</a:t>
            </a:r>
            <a:r>
              <a:rPr lang="en-US" altLang="zh-TW" dirty="0"/>
              <a:t>68</a:t>
            </a:r>
            <a:r>
              <a:rPr lang="zh-TW" altLang="en-US" dirty="0"/>
              <a:t>個欄位</a:t>
            </a:r>
            <a:r>
              <a:rPr lang="en-US" altLang="zh-TW" dirty="0"/>
              <a:t>(</a:t>
            </a:r>
            <a:r>
              <a:rPr lang="zh-TW" altLang="en-US" dirty="0"/>
              <a:t>是</a:t>
            </a:r>
            <a:r>
              <a:rPr lang="en-US" altLang="zh-TW" dirty="0"/>
              <a:t>33</a:t>
            </a:r>
            <a:r>
              <a:rPr lang="zh-TW" altLang="en-US" dirty="0"/>
              <a:t>的一倍以上</a:t>
            </a:r>
            <a:r>
              <a:rPr lang="en-US" altLang="zh-TW" dirty="0"/>
              <a:t>)</a:t>
            </a:r>
          </a:p>
          <a:p>
            <a:r>
              <a:rPr lang="zh-TW" altLang="en-US" dirty="0"/>
              <a:t>分數：</a:t>
            </a:r>
            <a:r>
              <a:rPr lang="en-US" altLang="zh-TW" dirty="0"/>
              <a:t>~~~</a:t>
            </a:r>
          </a:p>
          <a:p>
            <a:r>
              <a:rPr lang="zh-TW" altLang="en-US" dirty="0"/>
              <a:t>還有增加樣本數</a:t>
            </a:r>
            <a:r>
              <a:rPr lang="en-US" altLang="zh-TW" dirty="0"/>
              <a:t>(3</a:t>
            </a:r>
            <a:r>
              <a:rPr lang="zh-TW" altLang="en-US" dirty="0"/>
              <a:t>天區間</a:t>
            </a:r>
            <a:r>
              <a:rPr lang="en-US" altLang="zh-TW" dirty="0"/>
              <a:t>)</a:t>
            </a:r>
          </a:p>
          <a:p>
            <a:r>
              <a:rPr lang="zh-TW" altLang="en-US" dirty="0"/>
              <a:t>還有</a:t>
            </a:r>
            <a:r>
              <a:rPr lang="en-US" altLang="zh-TW" dirty="0"/>
              <a:t>+holiday</a:t>
            </a:r>
          </a:p>
          <a:p>
            <a:r>
              <a:rPr lang="zh-TW" altLang="en-US" dirty="0"/>
              <a:t>分數都沒有明顯進步</a:t>
            </a:r>
          </a:p>
          <a:p>
            <a:r>
              <a:rPr lang="en-US" altLang="zh-TW" dirty="0"/>
              <a:t>(</a:t>
            </a:r>
            <a:r>
              <a:rPr lang="zh-TW" altLang="en-US" dirty="0"/>
              <a:t>有</a:t>
            </a:r>
            <a:r>
              <a:rPr lang="en-US" altLang="zh-TW" dirty="0"/>
              <a:t>feature importance</a:t>
            </a:r>
            <a:r>
              <a:rPr lang="zh-TW" altLang="en-US" dirty="0"/>
              <a:t>的圖可以</a:t>
            </a:r>
            <a:r>
              <a:rPr lang="en-US" altLang="zh-TW" dirty="0"/>
              <a:t>)</a:t>
            </a:r>
          </a:p>
          <a:p>
            <a:r>
              <a:rPr lang="zh-TW" altLang="en-US" dirty="0"/>
              <a:t>後來增加特徵欄位 </a:t>
            </a:r>
            <a:r>
              <a:rPr lang="en-US" altLang="zh-TW" dirty="0"/>
              <a:t>+</a:t>
            </a:r>
            <a:r>
              <a:rPr lang="zh-TW" altLang="en-US" dirty="0"/>
              <a:t>到</a:t>
            </a:r>
            <a:r>
              <a:rPr lang="en-US" altLang="zh-TW" dirty="0"/>
              <a:t>119</a:t>
            </a:r>
            <a:r>
              <a:rPr lang="zh-TW" altLang="en-US" dirty="0"/>
              <a:t>個</a:t>
            </a:r>
          </a:p>
          <a:p>
            <a:r>
              <a:rPr lang="zh-TW" altLang="en-US" dirty="0"/>
              <a:t>再加到</a:t>
            </a:r>
            <a:r>
              <a:rPr lang="en-US" altLang="zh-TW" dirty="0"/>
              <a:t>339</a:t>
            </a:r>
            <a:r>
              <a:rPr lang="zh-TW" altLang="en-US" dirty="0"/>
              <a:t>個欄位</a:t>
            </a:r>
          </a:p>
          <a:p>
            <a:r>
              <a:rPr lang="zh-TW" altLang="en-US" dirty="0"/>
              <a:t>欄位數目的增幅非常大</a:t>
            </a:r>
          </a:p>
          <a:p>
            <a:r>
              <a:rPr lang="zh-TW" altLang="en-US" dirty="0"/>
              <a:t>分數的進步幅度很小很慢</a:t>
            </a:r>
          </a:p>
          <a:p>
            <a:r>
              <a:rPr lang="zh-TW" altLang="en-US" dirty="0"/>
              <a:t>但名次進很多</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107</a:t>
            </a:fld>
            <a:endParaRPr lang="zh-TW" altLang="en-US"/>
          </a:p>
        </p:txBody>
      </p:sp>
    </p:spTree>
    <p:extLst>
      <p:ext uri="{BB962C8B-B14F-4D97-AF65-F5344CB8AC3E}">
        <p14:creationId xmlns:p14="http://schemas.microsoft.com/office/powerpoint/2010/main" val="14474117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a:t>
            </a:r>
            <a:r>
              <a:rPr lang="en-US" altLang="zh-TW" dirty="0" err="1"/>
              <a:t>LightGBM</a:t>
            </a:r>
            <a:r>
              <a:rPr lang="zh-TW" altLang="en-US" dirty="0"/>
              <a:t>在效能表現上十分突出，以</a:t>
            </a:r>
            <a:r>
              <a:rPr lang="en-US" altLang="zh-TW" dirty="0"/>
              <a:t>119</a:t>
            </a:r>
            <a:r>
              <a:rPr lang="zh-TW" altLang="en-US" dirty="0"/>
              <a:t>欄位為例，運算時間為</a:t>
            </a:r>
            <a:r>
              <a:rPr lang="en-US" altLang="zh-TW" dirty="0"/>
              <a:t>20</a:t>
            </a:r>
            <a:r>
              <a:rPr lang="zh-TW" altLang="en-US" dirty="0"/>
              <a:t>分鐘，而其他的模型都需要其好幾倍以上的時間。</a:t>
            </a:r>
            <a:endParaRPr lang="en-US" altLang="zh-TW" dirty="0"/>
          </a:p>
          <a:p>
            <a:r>
              <a:rPr lang="zh-TW" altLang="en-US" dirty="0"/>
              <a:t>因為這個主題的預測目標是連續形態的數值，所以我們在</a:t>
            </a:r>
            <a:r>
              <a:rPr lang="en-US" altLang="zh-TW" dirty="0" err="1"/>
              <a:t>LightGBM</a:t>
            </a:r>
            <a:r>
              <a:rPr lang="zh-TW" altLang="en-US" dirty="0"/>
              <a:t>中指定採用有加入</a:t>
            </a:r>
            <a:r>
              <a:rPr lang="en-US" altLang="zh-TW" dirty="0"/>
              <a:t>l2</a:t>
            </a:r>
            <a:r>
              <a:rPr lang="zh-TW" altLang="en-US" dirty="0"/>
              <a:t>規範的回歸模型，此外我們也有指定提早停止運算的參數，以防止過擬的問題。</a:t>
            </a:r>
            <a:endParaRPr lang="en-US" altLang="zh-TW" dirty="0"/>
          </a:p>
          <a:p>
            <a:r>
              <a:rPr lang="zh-TW" altLang="en-US" dirty="0"/>
              <a:t>另外，我們發現，當欄位數增加到一定數量後，</a:t>
            </a:r>
            <a:r>
              <a:rPr lang="en-US" altLang="zh-TW" dirty="0" err="1"/>
              <a:t>num_leaves</a:t>
            </a:r>
            <a:r>
              <a:rPr lang="zh-TW" altLang="en-US" dirty="0"/>
              <a:t>（樹的節點）和</a:t>
            </a:r>
            <a:r>
              <a:rPr lang="en-US" altLang="zh-TW" dirty="0" err="1"/>
              <a:t>min_data_in_leaf</a:t>
            </a:r>
            <a:r>
              <a:rPr lang="zh-TW" altLang="en-US" dirty="0"/>
              <a:t>（每個結點的最低資料量）要稍微調大一點，</a:t>
            </a:r>
            <a:r>
              <a:rPr lang="en-US" altLang="zh-TW" dirty="0" err="1"/>
              <a:t>learning_rate</a:t>
            </a:r>
            <a:r>
              <a:rPr lang="zh-TW" altLang="en-US" dirty="0"/>
              <a:t>（學習率）則些微調小一點，可以得到降低誤差達千分之幾的效果。</a:t>
            </a:r>
            <a:endParaRPr lang="en-US" altLang="zh-TW" dirty="0"/>
          </a:p>
          <a:p>
            <a:r>
              <a:rPr lang="zh-TW" altLang="en-US" dirty="0"/>
              <a:t>但是，要注意，根據</a:t>
            </a:r>
            <a:r>
              <a:rPr lang="en-US" altLang="zh-TW" dirty="0" err="1"/>
              <a:t>LightGBM</a:t>
            </a:r>
            <a:r>
              <a:rPr lang="zh-TW" altLang="en-US" dirty="0"/>
              <a:t>官方文件的建議，</a:t>
            </a:r>
            <a:r>
              <a:rPr lang="en-US" altLang="zh-TW" dirty="0" err="1"/>
              <a:t>num_leaves</a:t>
            </a:r>
            <a:r>
              <a:rPr lang="zh-TW" altLang="en-US" dirty="0"/>
              <a:t>要小於</a:t>
            </a:r>
            <a:r>
              <a:rPr lang="en-US" altLang="zh-TW" sz="1200" b="0" i="0" kern="1200" dirty="0">
                <a:solidFill>
                  <a:schemeClr val="tx1"/>
                </a:solidFill>
                <a:effectLst/>
                <a:latin typeface="+mn-lt"/>
                <a:ea typeface="+mn-ea"/>
                <a:cs typeface="+mn-cs"/>
              </a:rPr>
              <a:t>2^(</a:t>
            </a:r>
            <a:r>
              <a:rPr lang="en-US" altLang="zh-TW" sz="1200" b="0" i="0" kern="1200" dirty="0" err="1">
                <a:solidFill>
                  <a:schemeClr val="tx1"/>
                </a:solidFill>
                <a:effectLst/>
                <a:latin typeface="+mn-lt"/>
                <a:ea typeface="+mn-ea"/>
                <a:cs typeface="+mn-cs"/>
              </a:rPr>
              <a:t>max_depth</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也就是樹深，以得到較好的</a:t>
            </a:r>
            <a:r>
              <a:rPr lang="en-US" altLang="zh-TW" sz="1200" b="0" i="0" kern="1200" dirty="0" err="1">
                <a:solidFill>
                  <a:schemeClr val="tx1"/>
                </a:solidFill>
                <a:effectLst/>
                <a:latin typeface="+mn-lt"/>
                <a:ea typeface="+mn-ea"/>
                <a:cs typeface="+mn-cs"/>
              </a:rPr>
              <a:t>accuaracy</a:t>
            </a:r>
            <a:r>
              <a:rPr lang="zh-TW" altLang="en-US" sz="1200" b="0" i="0" kern="1200" dirty="0">
                <a:solidFill>
                  <a:schemeClr val="tx1"/>
                </a:solidFill>
                <a:effectLst/>
                <a:latin typeface="+mn-lt"/>
                <a:ea typeface="+mn-ea"/>
                <a:cs typeface="+mn-cs"/>
              </a:rPr>
              <a:t>（準確率）。</a:t>
            </a:r>
            <a:r>
              <a:rPr lang="en-US" altLang="zh-TW" sz="1200" b="0" i="0" kern="1200" dirty="0" err="1">
                <a:solidFill>
                  <a:schemeClr val="tx1"/>
                </a:solidFill>
                <a:effectLst/>
                <a:latin typeface="+mn-lt"/>
                <a:ea typeface="+mn-ea"/>
                <a:cs typeface="+mn-cs"/>
              </a:rPr>
              <a:t>min_data_in_leaf</a:t>
            </a:r>
            <a:r>
              <a:rPr lang="zh-TW" altLang="en-US" sz="1200" b="0" i="0" kern="1200" dirty="0">
                <a:solidFill>
                  <a:schemeClr val="tx1"/>
                </a:solidFill>
                <a:effectLst/>
                <a:latin typeface="+mn-lt"/>
                <a:ea typeface="+mn-ea"/>
                <a:cs typeface="+mn-cs"/>
              </a:rPr>
              <a:t>則是另一個防止過擬的重要參數，對於較大的資料集，大約設定到幾百到幾千內。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我們分別測試過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的結果，</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確實預測結果較佳。</a:t>
            </a:r>
            <a:endParaRPr lang="en-US" altLang="zh-TW" sz="1200" b="0" i="0" kern="1200" dirty="0">
              <a:solidFill>
                <a:schemeClr val="tx1"/>
              </a:solidFill>
              <a:effectLst/>
              <a:latin typeface="+mn-lt"/>
              <a:ea typeface="+mn-ea"/>
              <a:cs typeface="+mn-cs"/>
            </a:endParaRPr>
          </a:p>
          <a:p>
            <a:endParaRPr lang="en-US" altLang="zh-TW" dirty="0"/>
          </a:p>
          <a:p>
            <a:endParaRPr lang="en-US" altLang="zh-TW" dirty="0"/>
          </a:p>
          <a:p>
            <a:endParaRPr lang="en-US" altLang="zh-TW" dirty="0"/>
          </a:p>
          <a:p>
            <a:r>
              <a:rPr lang="zh-TW" altLang="en-US" dirty="0"/>
              <a:t>只有</a:t>
            </a:r>
            <a:r>
              <a:rPr lang="en-US" altLang="zh-TW" dirty="0"/>
              <a:t>5</a:t>
            </a:r>
            <a:r>
              <a:rPr lang="zh-TW" altLang="en-US" dirty="0"/>
              <a:t>個欄位的話</a:t>
            </a:r>
            <a:r>
              <a:rPr lang="en-US" altLang="zh-TW" dirty="0"/>
              <a:t>1</a:t>
            </a:r>
            <a:r>
              <a:rPr lang="zh-TW" altLang="en-US" dirty="0"/>
              <a:t>點多分</a:t>
            </a:r>
          </a:p>
          <a:p>
            <a:r>
              <a:rPr lang="zh-TW" altLang="en-US" dirty="0"/>
              <a:t>增加到</a:t>
            </a:r>
            <a:r>
              <a:rPr lang="en-US" altLang="zh-TW" dirty="0"/>
              <a:t>20</a:t>
            </a:r>
            <a:r>
              <a:rPr lang="zh-TW" altLang="en-US" dirty="0"/>
              <a:t>個欄位的時候分數進步了</a:t>
            </a:r>
            <a:r>
              <a:rPr lang="en-US" altLang="zh-TW" dirty="0"/>
              <a:t>OOO%</a:t>
            </a:r>
          </a:p>
          <a:p>
            <a:r>
              <a:rPr lang="zh-TW" altLang="en-US" dirty="0"/>
              <a:t>然後增加到</a:t>
            </a:r>
            <a:r>
              <a:rPr lang="en-US" altLang="zh-TW" dirty="0"/>
              <a:t>33</a:t>
            </a:r>
            <a:r>
              <a:rPr lang="zh-TW" altLang="en-US" dirty="0"/>
              <a:t>個欄位 進步</a:t>
            </a:r>
            <a:r>
              <a:rPr lang="en-US" altLang="zh-TW" dirty="0"/>
              <a:t>OOO%</a:t>
            </a:r>
          </a:p>
          <a:p>
            <a:r>
              <a:rPr lang="en-US" altLang="zh-TW" dirty="0"/>
              <a:t>….</a:t>
            </a:r>
          </a:p>
          <a:p>
            <a:r>
              <a:rPr lang="zh-TW" altLang="en-US" dirty="0"/>
              <a:t>後來要加到</a:t>
            </a:r>
            <a:r>
              <a:rPr lang="en-US" altLang="zh-TW" dirty="0"/>
              <a:t>68</a:t>
            </a:r>
            <a:r>
              <a:rPr lang="zh-TW" altLang="en-US" dirty="0"/>
              <a:t>個欄位</a:t>
            </a:r>
            <a:r>
              <a:rPr lang="en-US" altLang="zh-TW" dirty="0"/>
              <a:t>(</a:t>
            </a:r>
            <a:r>
              <a:rPr lang="zh-TW" altLang="en-US" dirty="0"/>
              <a:t>是</a:t>
            </a:r>
            <a:r>
              <a:rPr lang="en-US" altLang="zh-TW" dirty="0"/>
              <a:t>33</a:t>
            </a:r>
            <a:r>
              <a:rPr lang="zh-TW" altLang="en-US" dirty="0"/>
              <a:t>的一倍以上</a:t>
            </a:r>
            <a:r>
              <a:rPr lang="en-US" altLang="zh-TW" dirty="0"/>
              <a:t>)</a:t>
            </a:r>
          </a:p>
          <a:p>
            <a:r>
              <a:rPr lang="zh-TW" altLang="en-US" dirty="0"/>
              <a:t>分數：</a:t>
            </a:r>
            <a:r>
              <a:rPr lang="en-US" altLang="zh-TW" dirty="0"/>
              <a:t>~~~</a:t>
            </a:r>
          </a:p>
          <a:p>
            <a:r>
              <a:rPr lang="zh-TW" altLang="en-US" dirty="0"/>
              <a:t>還有增加樣本數</a:t>
            </a:r>
            <a:r>
              <a:rPr lang="en-US" altLang="zh-TW" dirty="0"/>
              <a:t>(3</a:t>
            </a:r>
            <a:r>
              <a:rPr lang="zh-TW" altLang="en-US" dirty="0"/>
              <a:t>天區間</a:t>
            </a:r>
            <a:r>
              <a:rPr lang="en-US" altLang="zh-TW" dirty="0"/>
              <a:t>)</a:t>
            </a:r>
          </a:p>
          <a:p>
            <a:r>
              <a:rPr lang="zh-TW" altLang="en-US" dirty="0"/>
              <a:t>還有</a:t>
            </a:r>
            <a:r>
              <a:rPr lang="en-US" altLang="zh-TW" dirty="0"/>
              <a:t>+holiday</a:t>
            </a:r>
          </a:p>
          <a:p>
            <a:r>
              <a:rPr lang="zh-TW" altLang="en-US" dirty="0"/>
              <a:t>分數都沒有明顯進步</a:t>
            </a:r>
          </a:p>
          <a:p>
            <a:r>
              <a:rPr lang="en-US" altLang="zh-TW" dirty="0"/>
              <a:t>(</a:t>
            </a:r>
            <a:r>
              <a:rPr lang="zh-TW" altLang="en-US" dirty="0"/>
              <a:t>有</a:t>
            </a:r>
            <a:r>
              <a:rPr lang="en-US" altLang="zh-TW" dirty="0"/>
              <a:t>feature importance</a:t>
            </a:r>
            <a:r>
              <a:rPr lang="zh-TW" altLang="en-US" dirty="0"/>
              <a:t>的圖可以</a:t>
            </a:r>
            <a:r>
              <a:rPr lang="en-US" altLang="zh-TW" dirty="0"/>
              <a:t>)</a:t>
            </a:r>
          </a:p>
          <a:p>
            <a:r>
              <a:rPr lang="zh-TW" altLang="en-US" dirty="0"/>
              <a:t>後來增加特徵欄位 </a:t>
            </a:r>
            <a:r>
              <a:rPr lang="en-US" altLang="zh-TW" dirty="0"/>
              <a:t>+</a:t>
            </a:r>
            <a:r>
              <a:rPr lang="zh-TW" altLang="en-US" dirty="0"/>
              <a:t>到</a:t>
            </a:r>
            <a:r>
              <a:rPr lang="en-US" altLang="zh-TW" dirty="0"/>
              <a:t>119</a:t>
            </a:r>
            <a:r>
              <a:rPr lang="zh-TW" altLang="en-US" dirty="0"/>
              <a:t>個</a:t>
            </a:r>
          </a:p>
          <a:p>
            <a:r>
              <a:rPr lang="zh-TW" altLang="en-US" dirty="0"/>
              <a:t>再加到</a:t>
            </a:r>
            <a:r>
              <a:rPr lang="en-US" altLang="zh-TW" dirty="0"/>
              <a:t>339</a:t>
            </a:r>
            <a:r>
              <a:rPr lang="zh-TW" altLang="en-US" dirty="0"/>
              <a:t>個欄位</a:t>
            </a:r>
          </a:p>
          <a:p>
            <a:r>
              <a:rPr lang="zh-TW" altLang="en-US" dirty="0"/>
              <a:t>欄位數目的增幅非常大</a:t>
            </a:r>
          </a:p>
          <a:p>
            <a:r>
              <a:rPr lang="zh-TW" altLang="en-US" dirty="0"/>
              <a:t>分數的進步幅度很小很慢</a:t>
            </a:r>
          </a:p>
          <a:p>
            <a:r>
              <a:rPr lang="zh-TW" altLang="en-US" dirty="0"/>
              <a:t>但名次進很多</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108</a:t>
            </a:fld>
            <a:endParaRPr lang="zh-TW" altLang="en-US"/>
          </a:p>
        </p:txBody>
      </p:sp>
    </p:spTree>
    <p:extLst>
      <p:ext uri="{BB962C8B-B14F-4D97-AF65-F5344CB8AC3E}">
        <p14:creationId xmlns:p14="http://schemas.microsoft.com/office/powerpoint/2010/main" val="26504274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a:t>
            </a:r>
            <a:r>
              <a:rPr lang="en-US" altLang="zh-TW" dirty="0" err="1"/>
              <a:t>LightGBM</a:t>
            </a:r>
            <a:r>
              <a:rPr lang="zh-TW" altLang="en-US" dirty="0"/>
              <a:t>在效能表現上十分突出，以</a:t>
            </a:r>
            <a:r>
              <a:rPr lang="en-US" altLang="zh-TW" dirty="0"/>
              <a:t>119</a:t>
            </a:r>
            <a:r>
              <a:rPr lang="zh-TW" altLang="en-US" dirty="0"/>
              <a:t>欄位為例，運算時間為</a:t>
            </a:r>
            <a:r>
              <a:rPr lang="en-US" altLang="zh-TW" dirty="0"/>
              <a:t>20</a:t>
            </a:r>
            <a:r>
              <a:rPr lang="zh-TW" altLang="en-US" dirty="0"/>
              <a:t>分鐘，而其他的模型都需要其好幾倍以上的時間。</a:t>
            </a:r>
            <a:endParaRPr lang="en-US" altLang="zh-TW" dirty="0"/>
          </a:p>
          <a:p>
            <a:r>
              <a:rPr lang="zh-TW" altLang="en-US" dirty="0"/>
              <a:t>因為這個主題的預測目標是連續形態的數值，所以我們在</a:t>
            </a:r>
            <a:r>
              <a:rPr lang="en-US" altLang="zh-TW" dirty="0" err="1"/>
              <a:t>LightGBM</a:t>
            </a:r>
            <a:r>
              <a:rPr lang="zh-TW" altLang="en-US" dirty="0"/>
              <a:t>中指定採用有加入</a:t>
            </a:r>
            <a:r>
              <a:rPr lang="en-US" altLang="zh-TW" dirty="0"/>
              <a:t>l2</a:t>
            </a:r>
            <a:r>
              <a:rPr lang="zh-TW" altLang="en-US" dirty="0"/>
              <a:t>規範的回歸模型，此外我們也有指定提早停止運算的參數，以防止過擬的問題。</a:t>
            </a:r>
            <a:endParaRPr lang="en-US" altLang="zh-TW" dirty="0"/>
          </a:p>
          <a:p>
            <a:r>
              <a:rPr lang="zh-TW" altLang="en-US" dirty="0"/>
              <a:t>另外，我們發現，當欄位數增加到一定數量後，</a:t>
            </a:r>
            <a:r>
              <a:rPr lang="en-US" altLang="zh-TW" dirty="0" err="1"/>
              <a:t>num_leaves</a:t>
            </a:r>
            <a:r>
              <a:rPr lang="zh-TW" altLang="en-US" dirty="0"/>
              <a:t>（樹的節點）和</a:t>
            </a:r>
            <a:r>
              <a:rPr lang="en-US" altLang="zh-TW" dirty="0" err="1"/>
              <a:t>min_data_in_leaf</a:t>
            </a:r>
            <a:r>
              <a:rPr lang="zh-TW" altLang="en-US" dirty="0"/>
              <a:t>（每個結點的最低資料量）要稍微調大一點，</a:t>
            </a:r>
            <a:r>
              <a:rPr lang="en-US" altLang="zh-TW" dirty="0" err="1"/>
              <a:t>learning_rate</a:t>
            </a:r>
            <a:r>
              <a:rPr lang="zh-TW" altLang="en-US" dirty="0"/>
              <a:t>（學習率）則些微調小一點，可以得到降低誤差達千分之幾的效果。</a:t>
            </a:r>
            <a:endParaRPr lang="en-US" altLang="zh-TW" dirty="0"/>
          </a:p>
          <a:p>
            <a:r>
              <a:rPr lang="zh-TW" altLang="en-US" dirty="0"/>
              <a:t>但是，要注意，根據</a:t>
            </a:r>
            <a:r>
              <a:rPr lang="en-US" altLang="zh-TW" dirty="0" err="1"/>
              <a:t>LightGBM</a:t>
            </a:r>
            <a:r>
              <a:rPr lang="zh-TW" altLang="en-US" dirty="0"/>
              <a:t>官方文件的建議，</a:t>
            </a:r>
            <a:r>
              <a:rPr lang="en-US" altLang="zh-TW" dirty="0" err="1"/>
              <a:t>num_leaves</a:t>
            </a:r>
            <a:r>
              <a:rPr lang="zh-TW" altLang="en-US" dirty="0"/>
              <a:t>要小於</a:t>
            </a:r>
            <a:r>
              <a:rPr lang="en-US" altLang="zh-TW" sz="1200" b="0" i="0" kern="1200" dirty="0">
                <a:solidFill>
                  <a:schemeClr val="tx1"/>
                </a:solidFill>
                <a:effectLst/>
                <a:latin typeface="+mn-lt"/>
                <a:ea typeface="+mn-ea"/>
                <a:cs typeface="+mn-cs"/>
              </a:rPr>
              <a:t>2^(</a:t>
            </a:r>
            <a:r>
              <a:rPr lang="en-US" altLang="zh-TW" sz="1200" b="0" i="0" kern="1200" dirty="0" err="1">
                <a:solidFill>
                  <a:schemeClr val="tx1"/>
                </a:solidFill>
                <a:effectLst/>
                <a:latin typeface="+mn-lt"/>
                <a:ea typeface="+mn-ea"/>
                <a:cs typeface="+mn-cs"/>
              </a:rPr>
              <a:t>max_depth</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也就是樹深，以得到較好的</a:t>
            </a:r>
            <a:r>
              <a:rPr lang="en-US" altLang="zh-TW" sz="1200" b="0" i="0" kern="1200" dirty="0" err="1">
                <a:solidFill>
                  <a:schemeClr val="tx1"/>
                </a:solidFill>
                <a:effectLst/>
                <a:latin typeface="+mn-lt"/>
                <a:ea typeface="+mn-ea"/>
                <a:cs typeface="+mn-cs"/>
              </a:rPr>
              <a:t>accuaracy</a:t>
            </a:r>
            <a:r>
              <a:rPr lang="zh-TW" altLang="en-US" sz="1200" b="0" i="0" kern="1200" dirty="0">
                <a:solidFill>
                  <a:schemeClr val="tx1"/>
                </a:solidFill>
                <a:effectLst/>
                <a:latin typeface="+mn-lt"/>
                <a:ea typeface="+mn-ea"/>
                <a:cs typeface="+mn-cs"/>
              </a:rPr>
              <a:t>（準確率）。</a:t>
            </a:r>
            <a:r>
              <a:rPr lang="en-US" altLang="zh-TW" sz="1200" b="0" i="0" kern="1200" dirty="0" err="1">
                <a:solidFill>
                  <a:schemeClr val="tx1"/>
                </a:solidFill>
                <a:effectLst/>
                <a:latin typeface="+mn-lt"/>
                <a:ea typeface="+mn-ea"/>
                <a:cs typeface="+mn-cs"/>
              </a:rPr>
              <a:t>min_data_in_leaf</a:t>
            </a:r>
            <a:r>
              <a:rPr lang="zh-TW" altLang="en-US" sz="1200" b="0" i="0" kern="1200" dirty="0">
                <a:solidFill>
                  <a:schemeClr val="tx1"/>
                </a:solidFill>
                <a:effectLst/>
                <a:latin typeface="+mn-lt"/>
                <a:ea typeface="+mn-ea"/>
                <a:cs typeface="+mn-cs"/>
              </a:rPr>
              <a:t>則是另一個防止過擬的重要參數，對於較大的資料集，大約設定到幾百到幾千內。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我們分別測試過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的結果，</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確實預測結果較佳。</a:t>
            </a:r>
            <a:endParaRPr lang="en-US" altLang="zh-TW" sz="1200" b="0" i="0" kern="1200" dirty="0">
              <a:solidFill>
                <a:schemeClr val="tx1"/>
              </a:solidFill>
              <a:effectLst/>
              <a:latin typeface="+mn-lt"/>
              <a:ea typeface="+mn-ea"/>
              <a:cs typeface="+mn-cs"/>
            </a:endParaRPr>
          </a:p>
          <a:p>
            <a:endParaRPr lang="en-US" altLang="zh-TW" dirty="0"/>
          </a:p>
          <a:p>
            <a:endParaRPr lang="en-US" altLang="zh-TW" dirty="0"/>
          </a:p>
          <a:p>
            <a:endParaRPr lang="en-US" altLang="zh-TW" dirty="0"/>
          </a:p>
          <a:p>
            <a:r>
              <a:rPr lang="zh-TW" altLang="en-US" dirty="0"/>
              <a:t>只有</a:t>
            </a:r>
            <a:r>
              <a:rPr lang="en-US" altLang="zh-TW" dirty="0"/>
              <a:t>5</a:t>
            </a:r>
            <a:r>
              <a:rPr lang="zh-TW" altLang="en-US" dirty="0"/>
              <a:t>個欄位的話</a:t>
            </a:r>
            <a:r>
              <a:rPr lang="en-US" altLang="zh-TW" dirty="0"/>
              <a:t>1</a:t>
            </a:r>
            <a:r>
              <a:rPr lang="zh-TW" altLang="en-US" dirty="0"/>
              <a:t>點多分</a:t>
            </a:r>
          </a:p>
          <a:p>
            <a:r>
              <a:rPr lang="zh-TW" altLang="en-US" dirty="0"/>
              <a:t>增加到</a:t>
            </a:r>
            <a:r>
              <a:rPr lang="en-US" altLang="zh-TW" dirty="0"/>
              <a:t>20</a:t>
            </a:r>
            <a:r>
              <a:rPr lang="zh-TW" altLang="en-US" dirty="0"/>
              <a:t>個欄位的時候分數進步了</a:t>
            </a:r>
            <a:r>
              <a:rPr lang="en-US" altLang="zh-TW" dirty="0"/>
              <a:t>OOO%</a:t>
            </a:r>
          </a:p>
          <a:p>
            <a:r>
              <a:rPr lang="zh-TW" altLang="en-US" dirty="0"/>
              <a:t>然後增加到</a:t>
            </a:r>
            <a:r>
              <a:rPr lang="en-US" altLang="zh-TW" dirty="0"/>
              <a:t>33</a:t>
            </a:r>
            <a:r>
              <a:rPr lang="zh-TW" altLang="en-US" dirty="0"/>
              <a:t>個欄位 進步</a:t>
            </a:r>
            <a:r>
              <a:rPr lang="en-US" altLang="zh-TW" dirty="0"/>
              <a:t>OOO%</a:t>
            </a:r>
          </a:p>
          <a:p>
            <a:r>
              <a:rPr lang="en-US" altLang="zh-TW" dirty="0"/>
              <a:t>….</a:t>
            </a:r>
          </a:p>
          <a:p>
            <a:r>
              <a:rPr lang="zh-TW" altLang="en-US" dirty="0"/>
              <a:t>後來要加到</a:t>
            </a:r>
            <a:r>
              <a:rPr lang="en-US" altLang="zh-TW" dirty="0"/>
              <a:t>68</a:t>
            </a:r>
            <a:r>
              <a:rPr lang="zh-TW" altLang="en-US" dirty="0"/>
              <a:t>個欄位</a:t>
            </a:r>
            <a:r>
              <a:rPr lang="en-US" altLang="zh-TW" dirty="0"/>
              <a:t>(</a:t>
            </a:r>
            <a:r>
              <a:rPr lang="zh-TW" altLang="en-US" dirty="0"/>
              <a:t>是</a:t>
            </a:r>
            <a:r>
              <a:rPr lang="en-US" altLang="zh-TW" dirty="0"/>
              <a:t>33</a:t>
            </a:r>
            <a:r>
              <a:rPr lang="zh-TW" altLang="en-US" dirty="0"/>
              <a:t>的一倍以上</a:t>
            </a:r>
            <a:r>
              <a:rPr lang="en-US" altLang="zh-TW" dirty="0"/>
              <a:t>)</a:t>
            </a:r>
          </a:p>
          <a:p>
            <a:r>
              <a:rPr lang="zh-TW" altLang="en-US" dirty="0"/>
              <a:t>分數：</a:t>
            </a:r>
            <a:r>
              <a:rPr lang="en-US" altLang="zh-TW" dirty="0"/>
              <a:t>~~~</a:t>
            </a:r>
          </a:p>
          <a:p>
            <a:r>
              <a:rPr lang="zh-TW" altLang="en-US" dirty="0"/>
              <a:t>還有增加樣本數</a:t>
            </a:r>
            <a:r>
              <a:rPr lang="en-US" altLang="zh-TW" dirty="0"/>
              <a:t>(3</a:t>
            </a:r>
            <a:r>
              <a:rPr lang="zh-TW" altLang="en-US" dirty="0"/>
              <a:t>天區間</a:t>
            </a:r>
            <a:r>
              <a:rPr lang="en-US" altLang="zh-TW" dirty="0"/>
              <a:t>)</a:t>
            </a:r>
          </a:p>
          <a:p>
            <a:r>
              <a:rPr lang="zh-TW" altLang="en-US" dirty="0"/>
              <a:t>還有</a:t>
            </a:r>
            <a:r>
              <a:rPr lang="en-US" altLang="zh-TW" dirty="0"/>
              <a:t>+holiday</a:t>
            </a:r>
          </a:p>
          <a:p>
            <a:r>
              <a:rPr lang="zh-TW" altLang="en-US" dirty="0"/>
              <a:t>分數都沒有明顯進步</a:t>
            </a:r>
          </a:p>
          <a:p>
            <a:r>
              <a:rPr lang="en-US" altLang="zh-TW" dirty="0"/>
              <a:t>(</a:t>
            </a:r>
            <a:r>
              <a:rPr lang="zh-TW" altLang="en-US" dirty="0"/>
              <a:t>有</a:t>
            </a:r>
            <a:r>
              <a:rPr lang="en-US" altLang="zh-TW" dirty="0"/>
              <a:t>feature importance</a:t>
            </a:r>
            <a:r>
              <a:rPr lang="zh-TW" altLang="en-US" dirty="0"/>
              <a:t>的圖可以</a:t>
            </a:r>
            <a:r>
              <a:rPr lang="en-US" altLang="zh-TW" dirty="0"/>
              <a:t>)</a:t>
            </a:r>
          </a:p>
          <a:p>
            <a:r>
              <a:rPr lang="zh-TW" altLang="en-US" dirty="0"/>
              <a:t>後來增加特徵欄位 </a:t>
            </a:r>
            <a:r>
              <a:rPr lang="en-US" altLang="zh-TW" dirty="0"/>
              <a:t>+</a:t>
            </a:r>
            <a:r>
              <a:rPr lang="zh-TW" altLang="en-US" dirty="0"/>
              <a:t>到</a:t>
            </a:r>
            <a:r>
              <a:rPr lang="en-US" altLang="zh-TW" dirty="0"/>
              <a:t>119</a:t>
            </a:r>
            <a:r>
              <a:rPr lang="zh-TW" altLang="en-US" dirty="0"/>
              <a:t>個</a:t>
            </a:r>
          </a:p>
          <a:p>
            <a:r>
              <a:rPr lang="zh-TW" altLang="en-US" dirty="0"/>
              <a:t>再加到</a:t>
            </a:r>
            <a:r>
              <a:rPr lang="en-US" altLang="zh-TW" dirty="0"/>
              <a:t>339</a:t>
            </a:r>
            <a:r>
              <a:rPr lang="zh-TW" altLang="en-US" dirty="0"/>
              <a:t>個欄位</a:t>
            </a:r>
          </a:p>
          <a:p>
            <a:r>
              <a:rPr lang="zh-TW" altLang="en-US" dirty="0"/>
              <a:t>欄位數目的增幅非常大</a:t>
            </a:r>
          </a:p>
          <a:p>
            <a:r>
              <a:rPr lang="zh-TW" altLang="en-US" dirty="0"/>
              <a:t>分數的進步幅度很小很慢</a:t>
            </a:r>
          </a:p>
          <a:p>
            <a:r>
              <a:rPr lang="zh-TW" altLang="en-US" dirty="0"/>
              <a:t>但名次進很多</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109</a:t>
            </a:fld>
            <a:endParaRPr lang="zh-TW" altLang="en-US"/>
          </a:p>
        </p:txBody>
      </p:sp>
    </p:spTree>
    <p:extLst>
      <p:ext uri="{BB962C8B-B14F-4D97-AF65-F5344CB8AC3E}">
        <p14:creationId xmlns:p14="http://schemas.microsoft.com/office/powerpoint/2010/main" val="24071958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在機器學習的模型建置後</a:t>
            </a:r>
            <a:r>
              <a:rPr lang="en-US" altLang="zh-TW" dirty="0"/>
              <a:t>,</a:t>
            </a:r>
            <a:r>
              <a:rPr lang="zh-TW" altLang="en-US" dirty="0"/>
              <a:t> 我們嘗試用 </a:t>
            </a:r>
            <a:r>
              <a:rPr lang="en-US" altLang="zh-TW" dirty="0"/>
              <a:t>NN</a:t>
            </a:r>
            <a:r>
              <a:rPr lang="zh-TW" altLang="en-US" dirty="0"/>
              <a:t>、</a:t>
            </a:r>
            <a:r>
              <a:rPr lang="en-US" altLang="zh-TW" dirty="0"/>
              <a:t>LSTM</a:t>
            </a:r>
            <a:r>
              <a:rPr lang="zh-TW" altLang="en-US" dirty="0"/>
              <a:t>、</a:t>
            </a:r>
            <a:r>
              <a:rPr lang="en-US" altLang="zh-TW" dirty="0"/>
              <a:t>CNN</a:t>
            </a:r>
            <a:r>
              <a:rPr lang="zh-TW" altLang="en-US" dirty="0"/>
              <a:t> 三種結構分別建立深度學習的模型</a:t>
            </a:r>
            <a:endParaRPr lang="en-US" altLang="zh-TW" dirty="0"/>
          </a:p>
          <a:p>
            <a:r>
              <a:rPr lang="zh-TW" altLang="en-US" dirty="0"/>
              <a:t>其中</a:t>
            </a:r>
            <a:r>
              <a:rPr lang="en-US" altLang="zh-TW" dirty="0"/>
              <a:t>,</a:t>
            </a:r>
            <a:r>
              <a:rPr lang="zh-TW" altLang="en-US" dirty="0"/>
              <a:t> 因為我們的預測目標為未來</a:t>
            </a:r>
            <a:r>
              <a:rPr lang="en-US" altLang="zh-TW" dirty="0"/>
              <a:t>16</a:t>
            </a:r>
            <a:r>
              <a:rPr lang="zh-TW" altLang="en-US" dirty="0"/>
              <a:t>天各商品的銷量</a:t>
            </a:r>
            <a:r>
              <a:rPr lang="en-US" altLang="zh-TW" dirty="0"/>
              <a:t>,</a:t>
            </a:r>
            <a:r>
              <a:rPr lang="zh-TW" altLang="en-US" dirty="0"/>
              <a:t> 所以我們的模型為對每一天做單獨的預測</a:t>
            </a:r>
          </a:p>
        </p:txBody>
      </p:sp>
      <p:sp>
        <p:nvSpPr>
          <p:cNvPr id="4" name="投影片編號版面配置區 3"/>
          <p:cNvSpPr>
            <a:spLocks noGrp="1"/>
          </p:cNvSpPr>
          <p:nvPr>
            <p:ph type="sldNum" sz="quarter" idx="5"/>
          </p:nvPr>
        </p:nvSpPr>
        <p:spPr/>
        <p:txBody>
          <a:bodyPr/>
          <a:lstStyle/>
          <a:p>
            <a:fld id="{F60932C2-5E61-4FCE-ABAE-6D39D5748823}" type="slidenum">
              <a:rPr lang="zh-TW" altLang="en-US" smtClean="0"/>
              <a:t>112</a:t>
            </a:fld>
            <a:endParaRPr lang="zh-TW" altLang="en-US"/>
          </a:p>
        </p:txBody>
      </p:sp>
    </p:spTree>
    <p:extLst>
      <p:ext uri="{BB962C8B-B14F-4D97-AF65-F5344CB8AC3E}">
        <p14:creationId xmlns:p14="http://schemas.microsoft.com/office/powerpoint/2010/main" val="16854955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我們這次是使用</a:t>
            </a:r>
            <a:r>
              <a:rPr lang="en-US" altLang="zh-TW" dirty="0" err="1"/>
              <a:t>Keras</a:t>
            </a:r>
            <a:r>
              <a:rPr lang="en-US" altLang="zh-TW" dirty="0"/>
              <a:t>, </a:t>
            </a:r>
            <a:r>
              <a:rPr lang="zh-TW" altLang="en-US" dirty="0"/>
              <a:t>以</a:t>
            </a:r>
            <a:r>
              <a:rPr lang="en-US" altLang="zh-TW" dirty="0"/>
              <a:t>TensorFlow</a:t>
            </a:r>
            <a:r>
              <a:rPr lang="zh-TW" altLang="en-US" dirty="0"/>
              <a:t>作為</a:t>
            </a:r>
            <a:r>
              <a:rPr lang="en-US" altLang="zh-TW" dirty="0"/>
              <a:t>backend</a:t>
            </a:r>
            <a:r>
              <a:rPr lang="zh-TW" altLang="en-US" dirty="0"/>
              <a:t>搭建我們的神經網路</a:t>
            </a:r>
            <a:endParaRPr lang="en-US" altLang="zh-TW" dirty="0"/>
          </a:p>
        </p:txBody>
      </p:sp>
      <p:sp>
        <p:nvSpPr>
          <p:cNvPr id="4" name="投影片編號版面配置區 3"/>
          <p:cNvSpPr>
            <a:spLocks noGrp="1"/>
          </p:cNvSpPr>
          <p:nvPr>
            <p:ph type="sldNum" sz="quarter" idx="5"/>
          </p:nvPr>
        </p:nvSpPr>
        <p:spPr/>
        <p:txBody>
          <a:bodyPr/>
          <a:lstStyle/>
          <a:p>
            <a:fld id="{4465055E-33EA-45FE-984D-483CCD6D70AC}" type="slidenum">
              <a:rPr lang="zh-TW" altLang="en-US" smtClean="0"/>
              <a:t>113</a:t>
            </a:fld>
            <a:endParaRPr lang="zh-TW" altLang="en-US"/>
          </a:p>
        </p:txBody>
      </p:sp>
    </p:spTree>
    <p:extLst>
      <p:ext uri="{BB962C8B-B14F-4D97-AF65-F5344CB8AC3E}">
        <p14:creationId xmlns:p14="http://schemas.microsoft.com/office/powerpoint/2010/main" val="33083140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a:t>
            </a:r>
            <a:r>
              <a:rPr lang="zh-TW" altLang="en-US" dirty="0"/>
              <a:t> 因為我們的題目涉及了時間序列的問題</a:t>
            </a:r>
            <a:r>
              <a:rPr lang="en-US" altLang="zh-TW" dirty="0"/>
              <a:t>,</a:t>
            </a:r>
            <a:r>
              <a:rPr lang="zh-TW" altLang="en-US" dirty="0"/>
              <a:t> 所以</a:t>
            </a:r>
            <a:r>
              <a:rPr lang="en-US" altLang="zh-TW" dirty="0"/>
              <a:t>RNN(</a:t>
            </a:r>
            <a:r>
              <a:rPr lang="zh-TW" altLang="en-US" dirty="0"/>
              <a:t>遞迴神經網路</a:t>
            </a:r>
            <a:r>
              <a:rPr lang="en-US" altLang="zh-TW" dirty="0"/>
              <a:t>)</a:t>
            </a:r>
            <a:r>
              <a:rPr lang="zh-TW" altLang="en-US" dirty="0"/>
              <a:t>的架構可能會有好的效果</a:t>
            </a:r>
            <a:r>
              <a:rPr lang="en-US" altLang="zh-TW" dirty="0"/>
              <a:t>,</a:t>
            </a:r>
            <a:r>
              <a:rPr lang="zh-TW" altLang="en-US" dirty="0"/>
              <a:t> </a:t>
            </a:r>
            <a:r>
              <a:rPr lang="en-US" altLang="zh-TW" dirty="0"/>
              <a:t>RNN</a:t>
            </a:r>
            <a:r>
              <a:rPr lang="zh-TW" altLang="en-US" dirty="0"/>
              <a:t>可以不斷的更新自己的記憶</a:t>
            </a:r>
            <a:r>
              <a:rPr lang="en-US" altLang="zh-TW" dirty="0"/>
              <a:t>,</a:t>
            </a:r>
            <a:r>
              <a:rPr lang="zh-TW" altLang="en-US" dirty="0"/>
              <a:t> 當前的輸出與之前的輸出都有關</a:t>
            </a:r>
            <a:r>
              <a:rPr lang="en-US" altLang="zh-TW" dirty="0"/>
              <a:t>, </a:t>
            </a:r>
            <a:r>
              <a:rPr lang="zh-TW" altLang="en-US" dirty="0"/>
              <a:t>也就是說它很擅長處理有序列的數據</a:t>
            </a:r>
            <a:r>
              <a:rPr lang="en-US" altLang="zh-TW" dirty="0"/>
              <a:t>, </a:t>
            </a:r>
            <a:r>
              <a:rPr lang="zh-TW" altLang="en-US" dirty="0"/>
              <a:t> 但由於</a:t>
            </a:r>
            <a:r>
              <a:rPr lang="en-US" altLang="zh-TW" dirty="0"/>
              <a:t>RNN</a:t>
            </a:r>
            <a:r>
              <a:rPr lang="zh-TW" altLang="en-US" dirty="0"/>
              <a:t>遞迴的特性</a:t>
            </a:r>
            <a:r>
              <a:rPr lang="en-US" altLang="zh-TW" dirty="0"/>
              <a:t>,</a:t>
            </a:r>
            <a:r>
              <a:rPr lang="zh-TW" altLang="en-US" dirty="0"/>
              <a:t> 造成它容易有梯度爆炸與梯度消失的問題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a:t>
            </a:r>
            <a:r>
              <a:rPr lang="en-US" altLang="zh-TW" dirty="0"/>
              <a:t>RNN</a:t>
            </a:r>
            <a:r>
              <a:rPr lang="zh-TW" altLang="en-US" dirty="0"/>
              <a:t>的變體</a:t>
            </a:r>
            <a:r>
              <a:rPr lang="en-US" altLang="zh-TW" dirty="0"/>
              <a:t>LSTM(</a:t>
            </a:r>
            <a:r>
              <a:rPr lang="zh-TW" altLang="en-US" dirty="0"/>
              <a:t>長短期記憶</a:t>
            </a:r>
            <a:r>
              <a:rPr lang="en-US" altLang="zh-TW" dirty="0"/>
              <a:t>)</a:t>
            </a:r>
            <a:r>
              <a:rPr lang="zh-TW" altLang="en-US" dirty="0"/>
              <a:t>可以解決這個問題</a:t>
            </a:r>
            <a:r>
              <a:rPr lang="en-US" altLang="zh-TW" dirty="0"/>
              <a:t>, LSTM</a:t>
            </a:r>
            <a:r>
              <a:rPr lang="zh-TW" altLang="en-US" dirty="0"/>
              <a:t>可以通過</a:t>
            </a:r>
            <a:r>
              <a:rPr lang="en-US" altLang="zh-TW" dirty="0"/>
              <a:t>input gate, forget gate, output gate</a:t>
            </a:r>
            <a:r>
              <a:rPr lang="zh-TW" altLang="en-US" dirty="0"/>
              <a:t>三個控制閥來決定記憶的儲存和使用</a:t>
            </a:r>
            <a:r>
              <a:rPr lang="en-US" altLang="zh-TW" dirty="0"/>
              <a:t>,</a:t>
            </a:r>
            <a:r>
              <a:rPr lang="zh-TW" altLang="en-US" dirty="0"/>
              <a:t> 將不重要的長期記憶遺忘</a:t>
            </a:r>
            <a:r>
              <a:rPr lang="en-US" altLang="zh-TW" dirty="0"/>
              <a:t>, </a:t>
            </a:r>
            <a:r>
              <a:rPr lang="zh-TW" altLang="en-US" dirty="0"/>
              <a:t>將重要的短期記憶加入長期記憶</a:t>
            </a:r>
            <a:r>
              <a:rPr lang="en-US" altLang="zh-TW" dirty="0"/>
              <a:t>, </a:t>
            </a:r>
            <a:r>
              <a:rPr lang="zh-TW" altLang="en-US" dirty="0"/>
              <a:t>所以這個架構是比較適合我們的專題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右圖是我們模型的架構</a:t>
            </a:r>
            <a:r>
              <a:rPr lang="en-US" altLang="zh-TW" dirty="0"/>
              <a:t>,</a:t>
            </a:r>
            <a:r>
              <a:rPr lang="zh-TW" altLang="en-US" dirty="0"/>
              <a:t> 我們先使用一層</a:t>
            </a:r>
            <a:r>
              <a:rPr lang="en-US" altLang="zh-TW" dirty="0"/>
              <a:t>LSTM, </a:t>
            </a:r>
            <a:r>
              <a:rPr lang="zh-TW" altLang="en-US" dirty="0"/>
              <a:t>後面則是用全連接的</a:t>
            </a:r>
            <a:r>
              <a:rPr lang="en-US" altLang="zh-TW" dirty="0"/>
              <a:t>Dense</a:t>
            </a:r>
            <a:r>
              <a:rPr lang="zh-TW" altLang="en-US" dirty="0"/>
              <a:t>層連接</a:t>
            </a:r>
            <a:r>
              <a:rPr lang="en-US" altLang="zh-TW" dirty="0"/>
              <a:t>,</a:t>
            </a:r>
            <a:r>
              <a:rPr lang="zh-TW" altLang="en-US" dirty="0"/>
              <a:t> 最後</a:t>
            </a:r>
            <a:r>
              <a:rPr lang="en-US" altLang="zh-TW" dirty="0"/>
              <a:t>,</a:t>
            </a:r>
            <a:r>
              <a:rPr lang="zh-TW" altLang="en-US" dirty="0"/>
              <a:t> 這個模型取得不錯的表現</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不過</a:t>
            </a:r>
            <a:r>
              <a:rPr lang="en-US" altLang="zh-TW" dirty="0"/>
              <a:t>, </a:t>
            </a:r>
            <a:r>
              <a:rPr lang="zh-TW" altLang="en-US" dirty="0"/>
              <a:t>由於我們是使用移動平均法建立特徵值</a:t>
            </a:r>
            <a:r>
              <a:rPr lang="en-US" altLang="zh-TW" dirty="0"/>
              <a:t>,</a:t>
            </a:r>
            <a:r>
              <a:rPr lang="zh-TW" altLang="en-US" dirty="0"/>
              <a:t> 所以原本的時序問題可能因此降低</a:t>
            </a:r>
            <a:r>
              <a:rPr lang="en-US" altLang="zh-TW" dirty="0"/>
              <a:t>,</a:t>
            </a:r>
            <a:r>
              <a:rPr lang="zh-TW" altLang="en-US" dirty="0"/>
              <a:t> 所以接下來我們使用深度學習神經網路的架構來建置模型</a:t>
            </a:r>
            <a:endParaRPr lang="en-US" altLang="zh-TW" dirty="0"/>
          </a:p>
        </p:txBody>
      </p:sp>
      <p:sp>
        <p:nvSpPr>
          <p:cNvPr id="4" name="投影片編號版面配置區 3"/>
          <p:cNvSpPr>
            <a:spLocks noGrp="1"/>
          </p:cNvSpPr>
          <p:nvPr>
            <p:ph type="sldNum" sz="quarter" idx="5"/>
          </p:nvPr>
        </p:nvSpPr>
        <p:spPr/>
        <p:txBody>
          <a:bodyPr/>
          <a:lstStyle/>
          <a:p>
            <a:fld id="{4465055E-33EA-45FE-984D-483CCD6D70AC}" type="slidenum">
              <a:rPr lang="zh-TW" altLang="en-US" smtClean="0"/>
              <a:t>114</a:t>
            </a:fld>
            <a:endParaRPr lang="zh-TW" altLang="en-US"/>
          </a:p>
        </p:txBody>
      </p:sp>
    </p:spTree>
    <p:extLst>
      <p:ext uri="{BB962C8B-B14F-4D97-AF65-F5344CB8AC3E}">
        <p14:creationId xmlns:p14="http://schemas.microsoft.com/office/powerpoint/2010/main" val="42261457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這次我們拿掉</a:t>
            </a:r>
            <a:r>
              <a:rPr lang="en-US" altLang="zh-TW" dirty="0"/>
              <a:t>LSTM</a:t>
            </a:r>
            <a:r>
              <a:rPr lang="zh-TW" altLang="en-US" dirty="0"/>
              <a:t>層</a:t>
            </a:r>
            <a:r>
              <a:rPr lang="en-US" altLang="zh-TW" dirty="0"/>
              <a:t>,</a:t>
            </a:r>
            <a:r>
              <a:rPr lang="zh-TW" altLang="en-US" dirty="0"/>
              <a:t> 將網路疊得更深</a:t>
            </a:r>
            <a:r>
              <a:rPr lang="en-US" altLang="zh-TW" dirty="0"/>
              <a:t>, </a:t>
            </a:r>
            <a:r>
              <a:rPr lang="zh-TW" altLang="en-US" dirty="0"/>
              <a:t>理論上</a:t>
            </a:r>
            <a:r>
              <a:rPr lang="en-US" altLang="zh-TW" dirty="0"/>
              <a:t>, </a:t>
            </a:r>
            <a:r>
              <a:rPr lang="zh-TW" altLang="en-US" dirty="0"/>
              <a:t>網路越深效果可能會越好</a:t>
            </a:r>
            <a:r>
              <a:rPr lang="en-US" altLang="zh-TW" dirty="0"/>
              <a:t>,</a:t>
            </a:r>
            <a:r>
              <a:rPr lang="zh-TW" altLang="en-US" dirty="0"/>
              <a:t> 這個模型我們總共疊加</a:t>
            </a:r>
            <a:r>
              <a:rPr lang="en-US" altLang="zh-TW" dirty="0"/>
              <a:t>10</a:t>
            </a:r>
            <a:r>
              <a:rPr lang="zh-TW" altLang="en-US" dirty="0"/>
              <a:t>個</a:t>
            </a:r>
            <a:r>
              <a:rPr lang="en-US" altLang="zh-TW" dirty="0"/>
              <a:t>Layer,</a:t>
            </a:r>
            <a:r>
              <a:rPr lang="zh-TW" altLang="en-US" dirty="0"/>
              <a:t> 而全連接層的結構較為簡單</a:t>
            </a:r>
            <a:r>
              <a:rPr lang="en-US" altLang="zh-TW" dirty="0"/>
              <a:t>,</a:t>
            </a:r>
            <a:r>
              <a:rPr lang="zh-TW" altLang="en-US" dirty="0"/>
              <a:t> 所以運算的速度大幅度提升</a:t>
            </a:r>
            <a:r>
              <a:rPr lang="en-US" altLang="zh-TW" dirty="0"/>
              <a:t>, </a:t>
            </a:r>
            <a:r>
              <a:rPr lang="zh-TW" altLang="en-US" dirty="0"/>
              <a:t>每個</a:t>
            </a:r>
            <a:r>
              <a:rPr lang="en-US" altLang="zh-TW" dirty="0"/>
              <a:t>epoch</a:t>
            </a:r>
            <a:r>
              <a:rPr lang="zh-TW" altLang="en-US" dirty="0"/>
              <a:t>所需時間大約</a:t>
            </a:r>
            <a:r>
              <a:rPr lang="en-US" altLang="zh-TW" dirty="0"/>
              <a:t>3-4</a:t>
            </a:r>
            <a:r>
              <a:rPr lang="zh-TW" altLang="en-US" dirty="0"/>
              <a:t>秒</a:t>
            </a:r>
            <a:r>
              <a:rPr lang="en-US" altLang="zh-TW" dirty="0"/>
              <a:t>,</a:t>
            </a:r>
            <a:r>
              <a:rPr lang="zh-TW" altLang="en-US" dirty="0"/>
              <a:t> 同時預測準確率不會因此打折扣</a:t>
            </a:r>
            <a:r>
              <a:rPr lang="en-US" altLang="zh-TW" dirty="0"/>
              <a:t>, </a:t>
            </a:r>
            <a:r>
              <a:rPr lang="zh-TW" altLang="en-US" dirty="0"/>
              <a:t>這個模型也略優於前者的表現</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也因為它的處理速度較快</a:t>
            </a:r>
            <a:r>
              <a:rPr lang="en-US" altLang="zh-TW" dirty="0"/>
              <a:t>,</a:t>
            </a:r>
            <a:r>
              <a:rPr lang="zh-TW" altLang="en-US" dirty="0"/>
              <a:t> 所以我們之後便拿這個模型做為標準來測試</a:t>
            </a:r>
            <a:r>
              <a:rPr lang="en-US" altLang="zh-TW" dirty="0"/>
              <a:t>,</a:t>
            </a:r>
            <a:r>
              <a:rPr lang="zh-TW" altLang="en-US" dirty="0"/>
              <a:t> 最終我們將特徵欄位擴充到</a:t>
            </a:r>
            <a:r>
              <a:rPr lang="en-US" altLang="zh-TW" dirty="0"/>
              <a:t>339</a:t>
            </a:r>
            <a:r>
              <a:rPr lang="zh-TW" altLang="en-US" dirty="0"/>
              <a:t>個後</a:t>
            </a:r>
            <a:r>
              <a:rPr lang="en-US" altLang="zh-TW" dirty="0"/>
              <a:t>, </a:t>
            </a:r>
            <a:r>
              <a:rPr lang="zh-TW" altLang="en-US" dirty="0"/>
              <a:t>我們的分數來到了</a:t>
            </a:r>
            <a:r>
              <a:rPr lang="en-US" altLang="zh-TW" dirty="0"/>
              <a:t>0.510</a:t>
            </a:r>
            <a:r>
              <a:rPr lang="zh-TW" altLang="en-US" dirty="0"/>
              <a:t> </a:t>
            </a:r>
            <a:r>
              <a:rPr lang="en-US" altLang="zh-TW" dirty="0"/>
              <a:t>, </a:t>
            </a:r>
            <a:r>
              <a:rPr lang="zh-TW" altLang="en-US" dirty="0"/>
              <a:t>在</a:t>
            </a:r>
            <a:r>
              <a:rPr lang="en-US" altLang="zh-TW" dirty="0" err="1"/>
              <a:t>kaggle</a:t>
            </a:r>
            <a:r>
              <a:rPr lang="zh-TW" altLang="en-US" dirty="0"/>
              <a:t>上的排名來到了前</a:t>
            </a:r>
            <a:r>
              <a:rPr lang="en-US" altLang="zh-TW" dirty="0"/>
              <a:t>100</a:t>
            </a:r>
            <a:r>
              <a:rPr lang="zh-TW" altLang="en-US" dirty="0"/>
              <a:t>名</a:t>
            </a:r>
            <a:endParaRPr lang="en-US" altLang="zh-TW" dirty="0"/>
          </a:p>
        </p:txBody>
      </p:sp>
      <p:sp>
        <p:nvSpPr>
          <p:cNvPr id="4" name="投影片編號版面配置區 3"/>
          <p:cNvSpPr>
            <a:spLocks noGrp="1"/>
          </p:cNvSpPr>
          <p:nvPr>
            <p:ph type="sldNum" sz="quarter" idx="5"/>
          </p:nvPr>
        </p:nvSpPr>
        <p:spPr/>
        <p:txBody>
          <a:bodyPr/>
          <a:lstStyle/>
          <a:p>
            <a:fld id="{4465055E-33EA-45FE-984D-483CCD6D70AC}" type="slidenum">
              <a:rPr lang="zh-TW" altLang="en-US" smtClean="0"/>
              <a:t>115</a:t>
            </a:fld>
            <a:endParaRPr lang="zh-TW" altLang="en-US"/>
          </a:p>
        </p:txBody>
      </p:sp>
    </p:spTree>
    <p:extLst>
      <p:ext uri="{BB962C8B-B14F-4D97-AF65-F5344CB8AC3E}">
        <p14:creationId xmlns:p14="http://schemas.microsoft.com/office/powerpoint/2010/main" val="19223824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a:t>
            </a:r>
            <a:r>
              <a:rPr lang="en-US" altLang="zh-TW" dirty="0"/>
              <a:t>, </a:t>
            </a:r>
            <a:r>
              <a:rPr lang="zh-TW" altLang="en-US" dirty="0"/>
              <a:t>我們嘗試建立一個</a:t>
            </a:r>
            <a:r>
              <a:rPr lang="en-US" altLang="zh-TW" dirty="0"/>
              <a:t>CNN</a:t>
            </a:r>
            <a:r>
              <a:rPr lang="zh-TW" altLang="en-US" dirty="0"/>
              <a:t>的模型</a:t>
            </a:r>
            <a:r>
              <a:rPr lang="en-US" altLang="zh-TW" dirty="0"/>
              <a:t>, CNN</a:t>
            </a:r>
            <a:r>
              <a:rPr lang="zh-TW" altLang="en-US" dirty="0"/>
              <a:t>主要適用於影像辨識</a:t>
            </a:r>
            <a:r>
              <a:rPr lang="en-US" altLang="zh-TW" dirty="0"/>
              <a:t>,</a:t>
            </a:r>
            <a:r>
              <a:rPr lang="zh-TW" altLang="en-US" dirty="0"/>
              <a:t> 透過數層的卷積層和特徵擷取器來取得圖片的特徵進一步來辨識圖片</a:t>
            </a:r>
            <a:endParaRPr lang="en-US" altLang="zh-TW" dirty="0"/>
          </a:p>
          <a:p>
            <a:r>
              <a:rPr lang="zh-TW" altLang="en-US" dirty="0"/>
              <a:t>我們將特徵值都處理成數值</a:t>
            </a:r>
            <a:r>
              <a:rPr lang="en-US" altLang="zh-TW" dirty="0"/>
              <a:t>, </a:t>
            </a:r>
            <a:r>
              <a:rPr lang="zh-TW" altLang="en-US" dirty="0"/>
              <a:t>讓它跟圖片的感覺相仿</a:t>
            </a:r>
            <a:r>
              <a:rPr lang="en-US" altLang="zh-TW" dirty="0"/>
              <a:t>,</a:t>
            </a:r>
            <a:r>
              <a:rPr lang="zh-TW" altLang="en-US" dirty="0"/>
              <a:t> 接著模仿</a:t>
            </a:r>
            <a:r>
              <a:rPr lang="en-US" altLang="zh-TW" dirty="0"/>
              <a:t>VGG16</a:t>
            </a:r>
            <a:r>
              <a:rPr lang="zh-TW" altLang="en-US" dirty="0"/>
              <a:t>的架構建立這個模型</a:t>
            </a:r>
            <a:r>
              <a:rPr lang="en-US" altLang="zh-TW" dirty="0"/>
              <a:t>, VGG16/19</a:t>
            </a:r>
            <a:r>
              <a:rPr lang="zh-TW" altLang="en-US" dirty="0"/>
              <a:t>是</a:t>
            </a:r>
            <a:r>
              <a:rPr lang="en-US" altLang="zh-TW" dirty="0"/>
              <a:t>CNN</a:t>
            </a:r>
            <a:r>
              <a:rPr lang="zh-TW" altLang="en-US" dirty="0"/>
              <a:t>裡有名的基礎模型 </a:t>
            </a:r>
            <a:r>
              <a:rPr lang="en-US" altLang="zh-TW" dirty="0"/>
              <a:t>, </a:t>
            </a:r>
            <a:r>
              <a:rPr lang="zh-TW" altLang="en-US" dirty="0"/>
              <a:t>因為我們的資料是一串數字</a:t>
            </a:r>
            <a:r>
              <a:rPr lang="en-US" altLang="zh-TW" dirty="0"/>
              <a:t>, </a:t>
            </a:r>
            <a:r>
              <a:rPr lang="zh-TW" altLang="en-US" dirty="0"/>
              <a:t>所以我們將原本</a:t>
            </a:r>
            <a:r>
              <a:rPr lang="en-US" altLang="zh-TW" dirty="0"/>
              <a:t>2D</a:t>
            </a:r>
            <a:r>
              <a:rPr lang="zh-TW" altLang="en-US" dirty="0"/>
              <a:t>結構的模型改成</a:t>
            </a:r>
            <a:r>
              <a:rPr lang="en-US" altLang="zh-TW" dirty="0"/>
              <a:t>1D</a:t>
            </a:r>
            <a:r>
              <a:rPr lang="zh-TW" altLang="en-US" dirty="0"/>
              <a:t>來看看效果</a:t>
            </a:r>
            <a:r>
              <a:rPr lang="en-US" altLang="zh-TW" dirty="0"/>
              <a:t>, </a:t>
            </a:r>
            <a:r>
              <a:rPr lang="zh-TW" altLang="en-US" dirty="0"/>
              <a:t>讓電腦從一串數字中自行擷取重要的特徵</a:t>
            </a:r>
            <a:r>
              <a:rPr lang="en-US" altLang="zh-TW" dirty="0"/>
              <a:t>,</a:t>
            </a:r>
            <a:r>
              <a:rPr lang="zh-TW" altLang="en-US" dirty="0"/>
              <a:t> 進一步的對未來銷量做預測</a:t>
            </a:r>
            <a:r>
              <a:rPr lang="en-US" altLang="zh-TW" dirty="0"/>
              <a:t>, </a:t>
            </a:r>
            <a:r>
              <a:rPr lang="zh-TW" altLang="en-US" dirty="0"/>
              <a:t>結果雖然沒有比前一個模型好</a:t>
            </a:r>
            <a:r>
              <a:rPr lang="en-US" altLang="zh-TW" dirty="0"/>
              <a:t>,</a:t>
            </a:r>
            <a:r>
              <a:rPr lang="zh-TW" altLang="en-US" dirty="0"/>
              <a:t> 但是相差的幅度也很小</a:t>
            </a:r>
            <a:r>
              <a:rPr lang="en-US" altLang="zh-TW" dirty="0"/>
              <a:t>, </a:t>
            </a:r>
            <a:r>
              <a:rPr lang="zh-TW" altLang="en-US" dirty="0"/>
              <a:t>我們相信如果再進一步的加深網路</a:t>
            </a:r>
            <a:r>
              <a:rPr lang="en-US" altLang="zh-TW" dirty="0"/>
              <a:t>,</a:t>
            </a:r>
            <a:r>
              <a:rPr lang="zh-TW" altLang="en-US" dirty="0"/>
              <a:t> 疊到跟</a:t>
            </a:r>
            <a:r>
              <a:rPr lang="en-US" altLang="zh-TW" dirty="0"/>
              <a:t>VGG16</a:t>
            </a:r>
            <a:r>
              <a:rPr lang="zh-TW" altLang="en-US" dirty="0"/>
              <a:t>一樣的</a:t>
            </a:r>
            <a:r>
              <a:rPr lang="en-US" altLang="zh-TW" dirty="0"/>
              <a:t>16</a:t>
            </a:r>
            <a:r>
              <a:rPr lang="zh-TW" altLang="en-US" dirty="0"/>
              <a:t>層</a:t>
            </a:r>
            <a:r>
              <a:rPr lang="en-US" altLang="zh-TW" dirty="0"/>
              <a:t>, </a:t>
            </a:r>
            <a:r>
              <a:rPr lang="zh-TW" altLang="en-US" dirty="0"/>
              <a:t>甚至是</a:t>
            </a:r>
            <a:r>
              <a:rPr lang="en-US" altLang="zh-TW" dirty="0" err="1"/>
              <a:t>ResNet</a:t>
            </a:r>
            <a:r>
              <a:rPr lang="zh-TW" altLang="en-US" dirty="0"/>
              <a:t>的</a:t>
            </a:r>
            <a:r>
              <a:rPr lang="en-US" altLang="zh-TW" dirty="0"/>
              <a:t>50</a:t>
            </a:r>
            <a:r>
              <a:rPr lang="zh-TW" altLang="en-US" dirty="0"/>
              <a:t>層</a:t>
            </a:r>
            <a:r>
              <a:rPr lang="en-US" altLang="zh-TW" dirty="0"/>
              <a:t>, </a:t>
            </a:r>
            <a:r>
              <a:rPr lang="zh-TW" altLang="en-US" dirty="0"/>
              <a:t>或許也會有亮眼的表現</a:t>
            </a:r>
          </a:p>
        </p:txBody>
      </p:sp>
      <p:sp>
        <p:nvSpPr>
          <p:cNvPr id="4" name="投影片編號版面配置區 3"/>
          <p:cNvSpPr>
            <a:spLocks noGrp="1"/>
          </p:cNvSpPr>
          <p:nvPr>
            <p:ph type="sldNum" sz="quarter" idx="5"/>
          </p:nvPr>
        </p:nvSpPr>
        <p:spPr/>
        <p:txBody>
          <a:bodyPr/>
          <a:lstStyle/>
          <a:p>
            <a:fld id="{4465055E-33EA-45FE-984D-483CCD6D70AC}" type="slidenum">
              <a:rPr lang="zh-TW" altLang="en-US" smtClean="0"/>
              <a:t>116</a:t>
            </a:fld>
            <a:endParaRPr lang="zh-TW" altLang="en-US"/>
          </a:p>
        </p:txBody>
      </p:sp>
    </p:spTree>
    <p:extLst>
      <p:ext uri="{BB962C8B-B14F-4D97-AF65-F5344CB8AC3E}">
        <p14:creationId xmlns:p14="http://schemas.microsoft.com/office/powerpoint/2010/main" val="312315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family</a:t>
            </a:r>
            <a:r>
              <a:rPr lang="zh-TW" altLang="en-US" dirty="0"/>
              <a:t>跟</a:t>
            </a:r>
            <a:r>
              <a:rPr lang="en-US" altLang="zh-TW" dirty="0"/>
              <a:t>class</a:t>
            </a:r>
            <a:r>
              <a:rPr lang="zh-TW" altLang="en-US" dirty="0"/>
              <a:t>的中文</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13</a:t>
            </a:fld>
            <a:endParaRPr lang="zh-TW" altLang="en-US"/>
          </a:p>
        </p:txBody>
      </p:sp>
    </p:spTree>
    <p:extLst>
      <p:ext uri="{BB962C8B-B14F-4D97-AF65-F5344CB8AC3E}">
        <p14:creationId xmlns:p14="http://schemas.microsoft.com/office/powerpoint/2010/main" val="661691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小結</a:t>
            </a:r>
            <a:endParaRPr lang="en-US" altLang="zh-TW" dirty="0"/>
          </a:p>
          <a:p>
            <a:r>
              <a:rPr lang="zh-TW" altLang="en-US" dirty="0"/>
              <a:t>我們在採用相同的欄位和資料筆數的狀況下</a:t>
            </a:r>
            <a:r>
              <a:rPr lang="en-US" altLang="zh-TW" dirty="0"/>
              <a:t>,</a:t>
            </a:r>
            <a:r>
              <a:rPr lang="zh-TW" altLang="en-US" dirty="0"/>
              <a:t> 畫了這張三種模型的誤差的比較圖</a:t>
            </a:r>
            <a:r>
              <a:rPr lang="en-US" altLang="zh-TW" dirty="0"/>
              <a:t>,</a:t>
            </a:r>
          </a:p>
          <a:p>
            <a:r>
              <a:rPr lang="en-US" altLang="zh-TW" dirty="0"/>
              <a:t>X</a:t>
            </a:r>
            <a:r>
              <a:rPr lang="zh-TW" altLang="en-US" dirty="0"/>
              <a:t>軸可以看到我們新增欄位的數量</a:t>
            </a:r>
            <a:r>
              <a:rPr lang="en-US" altLang="zh-TW" dirty="0"/>
              <a:t>, </a:t>
            </a:r>
            <a:r>
              <a:rPr lang="zh-TW" altLang="en-US" dirty="0"/>
              <a:t>我們的資料是以</a:t>
            </a:r>
            <a:r>
              <a:rPr lang="en-US" altLang="zh-TW" dirty="0"/>
              <a:t>7</a:t>
            </a:r>
            <a:r>
              <a:rPr lang="zh-TW" altLang="en-US" dirty="0"/>
              <a:t>天為一個週期建立</a:t>
            </a:r>
            <a:r>
              <a:rPr lang="en-US" altLang="zh-TW" dirty="0"/>
              <a:t>, </a:t>
            </a:r>
            <a:r>
              <a:rPr lang="zh-TW" altLang="en-US" dirty="0"/>
              <a:t>所以</a:t>
            </a:r>
            <a:r>
              <a:rPr lang="en-US" altLang="zh-TW" dirty="0"/>
              <a:t>68</a:t>
            </a:r>
            <a:r>
              <a:rPr lang="zh-TW" altLang="en-US" dirty="0"/>
              <a:t>欄</a:t>
            </a:r>
            <a:r>
              <a:rPr lang="en-US" altLang="zh-TW" dirty="0"/>
              <a:t>(3</a:t>
            </a:r>
            <a:r>
              <a:rPr lang="zh-TW" altLang="en-US" dirty="0"/>
              <a:t>天</a:t>
            </a:r>
            <a:r>
              <a:rPr lang="en-US" altLang="zh-TW" dirty="0"/>
              <a:t>)</a:t>
            </a:r>
            <a:r>
              <a:rPr lang="zh-TW" altLang="en-US" dirty="0"/>
              <a:t>則是增加資料的比數</a:t>
            </a:r>
            <a:endParaRPr lang="en-US" altLang="zh-TW" dirty="0"/>
          </a:p>
          <a:p>
            <a:r>
              <a:rPr lang="en-US" altLang="zh-TW" dirty="0"/>
              <a:t>Y</a:t>
            </a:r>
            <a:r>
              <a:rPr lang="zh-TW" altLang="en-US" dirty="0"/>
              <a:t>軸則是誤差值</a:t>
            </a:r>
            <a:endParaRPr lang="en-US" altLang="zh-TW" dirty="0"/>
          </a:p>
          <a:p>
            <a:r>
              <a:rPr lang="zh-TW" altLang="en-US" dirty="0"/>
              <a:t>從這張圖我們可以看到隨著欄位數的增加</a:t>
            </a:r>
            <a:r>
              <a:rPr lang="en-US" altLang="zh-TW" dirty="0"/>
              <a:t>,</a:t>
            </a:r>
            <a:r>
              <a:rPr lang="zh-TW" altLang="en-US" dirty="0"/>
              <a:t> 模型的誤差都會降低</a:t>
            </a:r>
            <a:r>
              <a:rPr lang="en-US" altLang="zh-TW" dirty="0"/>
              <a:t>, </a:t>
            </a:r>
            <a:r>
              <a:rPr lang="zh-TW" altLang="en-US" dirty="0"/>
              <a:t>但在增加資料筆數後</a:t>
            </a:r>
            <a:r>
              <a:rPr lang="en-US" altLang="zh-TW" dirty="0"/>
              <a:t>, </a:t>
            </a:r>
            <a:r>
              <a:rPr lang="en-US" altLang="zh-TW" dirty="0" err="1"/>
              <a:t>catboost</a:t>
            </a:r>
            <a:r>
              <a:rPr lang="zh-TW" altLang="en-US" dirty="0"/>
              <a:t>與</a:t>
            </a:r>
            <a:r>
              <a:rPr lang="en-US" altLang="zh-TW" dirty="0" err="1"/>
              <a:t>lgbm</a:t>
            </a:r>
            <a:r>
              <a:rPr lang="zh-TW" altLang="en-US" dirty="0"/>
              <a:t>的表現反而變差</a:t>
            </a:r>
            <a:endParaRPr lang="en-US" altLang="zh-TW" dirty="0"/>
          </a:p>
          <a:p>
            <a:r>
              <a:rPr lang="zh-TW" altLang="en-US" dirty="0"/>
              <a:t>從最終的結果來看</a:t>
            </a:r>
            <a:r>
              <a:rPr lang="en-US" altLang="zh-TW" dirty="0"/>
              <a:t>, </a:t>
            </a:r>
            <a:r>
              <a:rPr lang="en-US" altLang="zh-TW" dirty="0" err="1"/>
              <a:t>catboost</a:t>
            </a:r>
            <a:r>
              <a:rPr lang="zh-TW" altLang="en-US" dirty="0"/>
              <a:t>的表現是最差的</a:t>
            </a:r>
            <a:r>
              <a:rPr lang="en-US" altLang="zh-TW" dirty="0"/>
              <a:t>, </a:t>
            </a:r>
            <a:r>
              <a:rPr lang="zh-TW" altLang="en-US" dirty="0"/>
              <a:t>由於</a:t>
            </a:r>
            <a:r>
              <a:rPr lang="en-US" altLang="zh-TW" dirty="0" err="1"/>
              <a:t>catboost</a:t>
            </a:r>
            <a:r>
              <a:rPr lang="zh-TW" altLang="en-US" dirty="0"/>
              <a:t>的優勢是在於處理類別型欄位</a:t>
            </a:r>
            <a:r>
              <a:rPr lang="en-US" altLang="zh-TW" dirty="0"/>
              <a:t>,</a:t>
            </a:r>
            <a:r>
              <a:rPr lang="zh-TW" altLang="en-US" dirty="0"/>
              <a:t> 所以在我們的訓練集中並沒有發揮它的潛力</a:t>
            </a:r>
            <a:endParaRPr lang="en-US" altLang="zh-TW" dirty="0"/>
          </a:p>
          <a:p>
            <a:r>
              <a:rPr lang="zh-TW" altLang="en-US" dirty="0"/>
              <a:t>在這次專題裡</a:t>
            </a:r>
            <a:r>
              <a:rPr lang="en-US" altLang="zh-TW" dirty="0"/>
              <a:t>LGBM</a:t>
            </a:r>
            <a:r>
              <a:rPr lang="zh-TW" altLang="en-US" dirty="0"/>
              <a:t>無論在處理速度或是預測誤差值的表現都是最好的</a:t>
            </a:r>
            <a:r>
              <a:rPr lang="en-US" altLang="zh-TW" dirty="0"/>
              <a:t>, </a:t>
            </a:r>
            <a:r>
              <a:rPr lang="zh-TW" altLang="en-US" dirty="0"/>
              <a:t>它也是現在</a:t>
            </a:r>
            <a:r>
              <a:rPr lang="en-US" altLang="zh-TW" dirty="0" err="1"/>
              <a:t>kaggle</a:t>
            </a:r>
            <a:r>
              <a:rPr lang="zh-TW" altLang="en-US" dirty="0"/>
              <a:t>最熱門的算法之一</a:t>
            </a:r>
            <a:endParaRPr lang="en-US" altLang="zh-TW" dirty="0"/>
          </a:p>
          <a:p>
            <a:r>
              <a:rPr lang="zh-TW" altLang="en-US" dirty="0"/>
              <a:t>而深度學習的表現略差於</a:t>
            </a:r>
            <a:r>
              <a:rPr lang="en-US" altLang="zh-TW" dirty="0"/>
              <a:t>LGBM,</a:t>
            </a:r>
            <a:r>
              <a:rPr lang="zh-TW" altLang="en-US" dirty="0"/>
              <a:t> 由於深度學習模型的上限一定程度上是取決於我們的設備</a:t>
            </a:r>
            <a:r>
              <a:rPr lang="en-US" altLang="zh-TW" dirty="0"/>
              <a:t>, </a:t>
            </a:r>
            <a:r>
              <a:rPr lang="zh-TW" altLang="en-US" dirty="0"/>
              <a:t>所以我們並沒有完全發會它的效能</a:t>
            </a:r>
            <a:r>
              <a:rPr lang="en-US" altLang="zh-TW" dirty="0"/>
              <a:t>, </a:t>
            </a:r>
            <a:r>
              <a:rPr lang="zh-TW" altLang="en-US" dirty="0"/>
              <a:t>相較於其他模型</a:t>
            </a:r>
            <a:r>
              <a:rPr lang="en-US" altLang="zh-TW" dirty="0"/>
              <a:t>,</a:t>
            </a:r>
            <a:r>
              <a:rPr lang="zh-TW" altLang="en-US" dirty="0"/>
              <a:t> 它還有向上發展的彈性</a:t>
            </a:r>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60932C2-5E61-4FCE-ABAE-6D39D5748823}" type="slidenum">
              <a:rPr lang="zh-TW" altLang="en-US" smtClean="0"/>
              <a:t>117</a:t>
            </a:fld>
            <a:endParaRPr lang="zh-TW" altLang="en-US"/>
          </a:p>
        </p:txBody>
      </p:sp>
    </p:spTree>
    <p:extLst>
      <p:ext uri="{BB962C8B-B14F-4D97-AF65-F5344CB8AC3E}">
        <p14:creationId xmlns:p14="http://schemas.microsoft.com/office/powerpoint/2010/main" val="10314899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放上</a:t>
            </a:r>
            <a:r>
              <a:rPr lang="en-US" altLang="zh-TW" dirty="0"/>
              <a:t>index.html</a:t>
            </a:r>
            <a:r>
              <a:rPr lang="zh-TW" altLang="en-US" dirty="0"/>
              <a:t>的超連結</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118</a:t>
            </a:fld>
            <a:endParaRPr lang="zh-TW" altLang="en-US"/>
          </a:p>
        </p:txBody>
      </p:sp>
    </p:spTree>
    <p:extLst>
      <p:ext uri="{BB962C8B-B14F-4D97-AF65-F5344CB8AC3E}">
        <p14:creationId xmlns:p14="http://schemas.microsoft.com/office/powerpoint/2010/main" val="385510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成員介紹的部份到此先告一段落，接下來我稍微介紹一下我們本次專題中使用的工具。</a:t>
            </a:r>
          </a:p>
          <a:p>
            <a:endParaRPr lang="zh-TW" altLang="en-US" dirty="0"/>
          </a:p>
        </p:txBody>
      </p:sp>
      <p:sp>
        <p:nvSpPr>
          <p:cNvPr id="4" name="投影片編號版面配置區 3"/>
          <p:cNvSpPr>
            <a:spLocks noGrp="1"/>
          </p:cNvSpPr>
          <p:nvPr>
            <p:ph type="sldNum" sz="quarter" idx="5"/>
          </p:nvPr>
        </p:nvSpPr>
        <p:spPr/>
        <p:txBody>
          <a:bodyPr/>
          <a:lstStyle/>
          <a:p>
            <a:fld id="{70BF7E89-28C5-4F4A-BB43-B7687292A3B1}" type="slidenum">
              <a:rPr lang="zh-TW" altLang="en-US" smtClean="0"/>
              <a:t>14</a:t>
            </a:fld>
            <a:endParaRPr lang="zh-TW" altLang="en-US"/>
          </a:p>
        </p:txBody>
      </p:sp>
    </p:spTree>
    <p:extLst>
      <p:ext uri="{BB962C8B-B14F-4D97-AF65-F5344CB8AC3E}">
        <p14:creationId xmlns:p14="http://schemas.microsoft.com/office/powerpoint/2010/main" val="256896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畫面上看到是我們使用的各式工具，</a:t>
            </a:r>
          </a:p>
        </p:txBody>
      </p:sp>
      <p:sp>
        <p:nvSpPr>
          <p:cNvPr id="4" name="投影片編號版面配置區 3"/>
          <p:cNvSpPr>
            <a:spLocks noGrp="1"/>
          </p:cNvSpPr>
          <p:nvPr>
            <p:ph type="sldNum" sz="quarter" idx="5"/>
          </p:nvPr>
        </p:nvSpPr>
        <p:spPr/>
        <p:txBody>
          <a:bodyPr/>
          <a:lstStyle/>
          <a:p>
            <a:fld id="{09553FF6-226A-4C0A-8620-327497F6E99F}" type="slidenum">
              <a:rPr lang="zh-TW" altLang="en-US" smtClean="0"/>
              <a:t>15</a:t>
            </a:fld>
            <a:endParaRPr lang="zh-TW" altLang="en-US"/>
          </a:p>
        </p:txBody>
      </p:sp>
    </p:spTree>
    <p:extLst>
      <p:ext uri="{BB962C8B-B14F-4D97-AF65-F5344CB8AC3E}">
        <p14:creationId xmlns:p14="http://schemas.microsoft.com/office/powerpoint/2010/main" val="541354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再資料前處理、探索性資料分析和特徵工程的部份，我們有使用</a:t>
            </a:r>
            <a:r>
              <a:rPr lang="en-US" altLang="zh-TW" dirty="0" err="1"/>
              <a:t>pytho</a:t>
            </a:r>
            <a:r>
              <a:rPr lang="zh-TW" altLang="en-US" dirty="0"/>
              <a:t>跟</a:t>
            </a:r>
            <a:r>
              <a:rPr lang="en-US" altLang="zh-TW" dirty="0"/>
              <a:t>R</a:t>
            </a:r>
            <a:r>
              <a:rPr lang="zh-TW" altLang="en-US" dirty="0"/>
              <a:t>。</a:t>
            </a:r>
          </a:p>
        </p:txBody>
      </p:sp>
      <p:sp>
        <p:nvSpPr>
          <p:cNvPr id="4" name="投影片編號版面配置區 3"/>
          <p:cNvSpPr>
            <a:spLocks noGrp="1"/>
          </p:cNvSpPr>
          <p:nvPr>
            <p:ph type="sldNum" sz="quarter" idx="5"/>
          </p:nvPr>
        </p:nvSpPr>
        <p:spPr/>
        <p:txBody>
          <a:bodyPr/>
          <a:lstStyle/>
          <a:p>
            <a:fld id="{09553FF6-226A-4C0A-8620-327497F6E99F}" type="slidenum">
              <a:rPr lang="zh-TW" altLang="en-US" smtClean="0"/>
              <a:t>16</a:t>
            </a:fld>
            <a:endParaRPr lang="zh-TW" altLang="en-US"/>
          </a:p>
        </p:txBody>
      </p:sp>
    </p:spTree>
    <p:extLst>
      <p:ext uri="{BB962C8B-B14F-4D97-AF65-F5344CB8AC3E}">
        <p14:creationId xmlns:p14="http://schemas.microsoft.com/office/powerpoint/2010/main" val="168151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在機器學習和深度學習的模型建置，我們有</a:t>
            </a:r>
            <a:r>
              <a:rPr lang="en-US" altLang="zh-TW" dirty="0" err="1"/>
              <a:t>LightGBM</a:t>
            </a:r>
            <a:r>
              <a:rPr lang="zh-TW" altLang="en-US" dirty="0"/>
              <a:t>、</a:t>
            </a:r>
            <a:r>
              <a:rPr lang="en-US" altLang="zh-TW" dirty="0" err="1"/>
              <a:t>Catboost</a:t>
            </a:r>
            <a:r>
              <a:rPr lang="zh-TW" altLang="en-US" dirty="0"/>
              <a:t>、</a:t>
            </a:r>
            <a:r>
              <a:rPr lang="en-US" altLang="zh-TW" dirty="0"/>
              <a:t>RNN</a:t>
            </a:r>
            <a:r>
              <a:rPr lang="zh-TW" altLang="en-US" dirty="0"/>
              <a:t>、</a:t>
            </a:r>
            <a:r>
              <a:rPr lang="en-US" altLang="zh-TW" dirty="0"/>
              <a:t>LSTM</a:t>
            </a:r>
            <a:r>
              <a:rPr lang="zh-TW" altLang="en-US" dirty="0"/>
              <a:t>、和</a:t>
            </a:r>
            <a:r>
              <a:rPr lang="en-US" altLang="zh-TW" dirty="0"/>
              <a:t>CNN</a:t>
            </a:r>
            <a:r>
              <a:rPr lang="zh-TW" altLang="en-US" dirty="0"/>
              <a:t>模型。</a:t>
            </a:r>
          </a:p>
        </p:txBody>
      </p:sp>
      <p:sp>
        <p:nvSpPr>
          <p:cNvPr id="4" name="投影片編號版面配置區 3"/>
          <p:cNvSpPr>
            <a:spLocks noGrp="1"/>
          </p:cNvSpPr>
          <p:nvPr>
            <p:ph type="sldNum" sz="quarter" idx="5"/>
          </p:nvPr>
        </p:nvSpPr>
        <p:spPr/>
        <p:txBody>
          <a:bodyPr/>
          <a:lstStyle/>
          <a:p>
            <a:fld id="{09553FF6-226A-4C0A-8620-327497F6E99F}" type="slidenum">
              <a:rPr lang="zh-TW" altLang="en-US" smtClean="0"/>
              <a:t>17</a:t>
            </a:fld>
            <a:endParaRPr lang="zh-TW" altLang="en-US"/>
          </a:p>
        </p:txBody>
      </p:sp>
    </p:spTree>
    <p:extLst>
      <p:ext uri="{BB962C8B-B14F-4D97-AF65-F5344CB8AC3E}">
        <p14:creationId xmlns:p14="http://schemas.microsoft.com/office/powerpoint/2010/main" val="228270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在資料視覺化和最後的前端網頁製作呈現的部份，我們使用了</a:t>
            </a:r>
            <a:r>
              <a:rPr lang="en-US" altLang="zh-TW"/>
              <a:t>HTML</a:t>
            </a:r>
            <a:r>
              <a:rPr lang="zh-TW" altLang="en-US" dirty="0"/>
              <a:t>、</a:t>
            </a:r>
            <a:r>
              <a:rPr lang="en-US" altLang="zh-TW" dirty="0"/>
              <a:t>CSS</a:t>
            </a:r>
            <a:r>
              <a:rPr lang="zh-TW" altLang="en-US" dirty="0"/>
              <a:t>、</a:t>
            </a:r>
            <a:r>
              <a:rPr lang="en-US" altLang="zh-TW" dirty="0"/>
              <a:t>JAVASCRIPT</a:t>
            </a:r>
            <a:r>
              <a:rPr lang="zh-TW" altLang="en-US" dirty="0"/>
              <a:t>、</a:t>
            </a:r>
            <a:r>
              <a:rPr lang="en-US" altLang="zh-TW" dirty="0"/>
              <a:t>shiny</a:t>
            </a:r>
            <a:r>
              <a:rPr lang="zh-TW" altLang="en-US" dirty="0"/>
              <a:t>、</a:t>
            </a:r>
            <a:r>
              <a:rPr lang="en-US" altLang="zh-TW" dirty="0"/>
              <a:t>tableau</a:t>
            </a:r>
            <a:r>
              <a:rPr lang="zh-TW" altLang="en-US" dirty="0"/>
              <a:t>以及</a:t>
            </a:r>
            <a:r>
              <a:rPr lang="en-US" altLang="zh-TW" dirty="0"/>
              <a:t>D3</a:t>
            </a:r>
            <a:r>
              <a:rPr lang="zh-TW" altLang="en-US" dirty="0"/>
              <a:t>等等工具。</a:t>
            </a:r>
            <a:endParaRPr lang="en-US" altLang="zh-TW" dirty="0"/>
          </a:p>
          <a:p>
            <a:r>
              <a:rPr lang="zh-TW" altLang="en-US" dirty="0"/>
              <a:t>使用工具的介紹結束，接下來我們請蔡崇信同學，為我們分享探索性資料分析的結果。</a:t>
            </a:r>
          </a:p>
        </p:txBody>
      </p:sp>
      <p:sp>
        <p:nvSpPr>
          <p:cNvPr id="4" name="投影片編號版面配置區 3"/>
          <p:cNvSpPr>
            <a:spLocks noGrp="1"/>
          </p:cNvSpPr>
          <p:nvPr>
            <p:ph type="sldNum" sz="quarter" idx="5"/>
          </p:nvPr>
        </p:nvSpPr>
        <p:spPr/>
        <p:txBody>
          <a:bodyPr/>
          <a:lstStyle/>
          <a:p>
            <a:fld id="{09553FF6-226A-4C0A-8620-327497F6E99F}" type="slidenum">
              <a:rPr lang="zh-TW" altLang="en-US" smtClean="0"/>
              <a:t>18</a:t>
            </a:fld>
            <a:endParaRPr lang="zh-TW" altLang="en-US"/>
          </a:p>
        </p:txBody>
      </p:sp>
    </p:spTree>
    <p:extLst>
      <p:ext uri="{BB962C8B-B14F-4D97-AF65-F5344CB8AC3E}">
        <p14:creationId xmlns:p14="http://schemas.microsoft.com/office/powerpoint/2010/main" val="351305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err="1"/>
              <a:t>standb</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dirty="0"/>
              <a:t>的儲存空間</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20</a:t>
            </a:fld>
            <a:endParaRPr lang="zh-TW" altLang="en-US"/>
          </a:p>
        </p:txBody>
      </p:sp>
    </p:spTree>
    <p:extLst>
      <p:ext uri="{BB962C8B-B14F-4D97-AF65-F5344CB8AC3E}">
        <p14:creationId xmlns:p14="http://schemas.microsoft.com/office/powerpoint/2010/main" val="2334107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本頁將配合達哥講稿進行重點加強。</a:t>
            </a:r>
            <a:endParaRPr lang="en-US" altLang="zh-TW" dirty="0"/>
          </a:p>
          <a:p>
            <a:endParaRPr lang="en-US" altLang="zh-TW" dirty="0"/>
          </a:p>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a:t>standby</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a:t>的儲存空間</a:t>
            </a:r>
            <a:endParaRPr lang="en-US" altLang="zh-TW"/>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21</a:t>
            </a:fld>
            <a:endParaRPr lang="zh-TW" altLang="en-US"/>
          </a:p>
        </p:txBody>
      </p:sp>
    </p:spTree>
    <p:extLst>
      <p:ext uri="{BB962C8B-B14F-4D97-AF65-F5344CB8AC3E}">
        <p14:creationId xmlns:p14="http://schemas.microsoft.com/office/powerpoint/2010/main" val="355889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本頁將配合達哥講稿進行重點加強。</a:t>
            </a:r>
            <a:endParaRPr lang="en-US" altLang="zh-TW" dirty="0"/>
          </a:p>
          <a:p>
            <a:endParaRPr lang="en-US" altLang="zh-TW" dirty="0"/>
          </a:p>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a:t>standby</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a:t>的儲存空間</a:t>
            </a:r>
            <a:endParaRPr lang="en-US" altLang="zh-TW"/>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22</a:t>
            </a:fld>
            <a:endParaRPr lang="zh-TW" altLang="en-US"/>
          </a:p>
        </p:txBody>
      </p:sp>
    </p:spTree>
    <p:extLst>
      <p:ext uri="{BB962C8B-B14F-4D97-AF65-F5344CB8AC3E}">
        <p14:creationId xmlns:p14="http://schemas.microsoft.com/office/powerpoint/2010/main" val="227795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好的，我們謝謝蔡崇信同學為我們精彩的開場，接下來我先來為大家介紹我們整個報告的流程。</a:t>
            </a:r>
            <a:endParaRPr lang="en-US" altLang="zh-TW" dirty="0"/>
          </a:p>
          <a:p>
            <a:r>
              <a:rPr lang="zh-TW" altLang="en-US" dirty="0"/>
              <a:t>首先，一開始是成員介紹，第二部分是使用工具，第三部分是</a:t>
            </a:r>
            <a:r>
              <a:rPr lang="en-US" altLang="zh-TW" dirty="0"/>
              <a:t>Hadoop</a:t>
            </a:r>
            <a:r>
              <a:rPr lang="zh-TW" altLang="en-US" dirty="0"/>
              <a:t>系統的介紹，第四部份是探索性資料分析的結果分享，</a:t>
            </a:r>
            <a:endParaRPr lang="en-US" altLang="zh-TW" dirty="0"/>
          </a:p>
          <a:p>
            <a:r>
              <a:rPr lang="zh-TW" altLang="en-US" dirty="0"/>
              <a:t>第五部分是資料前處理的介紹，第六第七部分是特徵工程與模型建置，最後一部分則是視覺化呈現。</a:t>
            </a:r>
            <a:endParaRPr lang="en-US" altLang="zh-TW" dirty="0"/>
          </a:p>
        </p:txBody>
      </p:sp>
      <p:sp>
        <p:nvSpPr>
          <p:cNvPr id="4" name="投影片編號版面配置區 3"/>
          <p:cNvSpPr>
            <a:spLocks noGrp="1"/>
          </p:cNvSpPr>
          <p:nvPr>
            <p:ph type="sldNum" sz="quarter" idx="5"/>
          </p:nvPr>
        </p:nvSpPr>
        <p:spPr/>
        <p:txBody>
          <a:bodyPr/>
          <a:lstStyle/>
          <a:p>
            <a:fld id="{70BF7E89-28C5-4F4A-BB43-B7687292A3B1}" type="slidenum">
              <a:rPr lang="zh-TW" altLang="en-US" smtClean="0"/>
              <a:t>3</a:t>
            </a:fld>
            <a:endParaRPr lang="zh-TW" altLang="en-US"/>
          </a:p>
        </p:txBody>
      </p:sp>
    </p:spTree>
    <p:extLst>
      <p:ext uri="{BB962C8B-B14F-4D97-AF65-F5344CB8AC3E}">
        <p14:creationId xmlns:p14="http://schemas.microsoft.com/office/powerpoint/2010/main" val="385937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本頁將配合達哥講稿進行重點加強。</a:t>
            </a:r>
            <a:endParaRPr lang="en-US" altLang="zh-TW" dirty="0"/>
          </a:p>
          <a:p>
            <a:endParaRPr lang="en-US" altLang="zh-TW" dirty="0"/>
          </a:p>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a:t>standby</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a:t>的儲存空間</a:t>
            </a:r>
            <a:endParaRPr lang="en-US" altLang="zh-TW"/>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23</a:t>
            </a:fld>
            <a:endParaRPr lang="zh-TW" altLang="en-US"/>
          </a:p>
        </p:txBody>
      </p:sp>
    </p:spTree>
    <p:extLst>
      <p:ext uri="{BB962C8B-B14F-4D97-AF65-F5344CB8AC3E}">
        <p14:creationId xmlns:p14="http://schemas.microsoft.com/office/powerpoint/2010/main" val="113912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本頁將配合達哥講稿進行重點加強。</a:t>
            </a:r>
            <a:endParaRPr lang="en-US" altLang="zh-TW" dirty="0"/>
          </a:p>
          <a:p>
            <a:endParaRPr lang="en-US" altLang="zh-TW" dirty="0"/>
          </a:p>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a:t>standby</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a:t>的儲存空間</a:t>
            </a:r>
            <a:endParaRPr lang="en-US" altLang="zh-TW"/>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24</a:t>
            </a:fld>
            <a:endParaRPr lang="zh-TW" altLang="en-US"/>
          </a:p>
        </p:txBody>
      </p:sp>
    </p:spTree>
    <p:extLst>
      <p:ext uri="{BB962C8B-B14F-4D97-AF65-F5344CB8AC3E}">
        <p14:creationId xmlns:p14="http://schemas.microsoft.com/office/powerpoint/2010/main" val="1242190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本頁將配合達哥講稿進行重點加強。</a:t>
            </a:r>
            <a:endParaRPr lang="en-US" altLang="zh-TW" dirty="0"/>
          </a:p>
          <a:p>
            <a:endParaRPr lang="en-US" altLang="zh-TW" dirty="0"/>
          </a:p>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a:t>standby</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a:t>的儲存空間</a:t>
            </a:r>
            <a:endParaRPr lang="en-US" altLang="zh-TW"/>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25</a:t>
            </a:fld>
            <a:endParaRPr lang="zh-TW" altLang="en-US"/>
          </a:p>
        </p:txBody>
      </p:sp>
    </p:spTree>
    <p:extLst>
      <p:ext uri="{BB962C8B-B14F-4D97-AF65-F5344CB8AC3E}">
        <p14:creationId xmlns:p14="http://schemas.microsoft.com/office/powerpoint/2010/main" val="151786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本頁將配合達哥講稿進行重點加強。</a:t>
            </a:r>
            <a:endParaRPr lang="en-US" altLang="zh-TW" dirty="0"/>
          </a:p>
          <a:p>
            <a:endParaRPr lang="en-US" altLang="zh-TW" dirty="0"/>
          </a:p>
          <a:p>
            <a:r>
              <a:rPr lang="zh-TW" altLang="en-US" dirty="0"/>
              <a:t>我們用虛擬化技術</a:t>
            </a:r>
            <a:r>
              <a:rPr lang="en-US" altLang="zh-TW" dirty="0"/>
              <a:t>,</a:t>
            </a:r>
            <a:r>
              <a:rPr lang="zh-TW" altLang="en-US" dirty="0"/>
              <a:t> 將</a:t>
            </a:r>
            <a:r>
              <a:rPr lang="en-US" altLang="zh-TW" dirty="0"/>
              <a:t>5</a:t>
            </a:r>
            <a:r>
              <a:rPr lang="zh-TW" altLang="en-US" dirty="0"/>
              <a:t>台實體主機切分為</a:t>
            </a:r>
            <a:r>
              <a:rPr lang="en-US" altLang="zh-TW" dirty="0"/>
              <a:t>15</a:t>
            </a:r>
            <a:r>
              <a:rPr lang="zh-TW" altLang="en-US" dirty="0"/>
              <a:t>台虛擬主機</a:t>
            </a:r>
            <a:r>
              <a:rPr lang="en-US" altLang="zh-TW" dirty="0"/>
              <a:t>, </a:t>
            </a:r>
            <a:r>
              <a:rPr lang="zh-TW" altLang="en-US" dirty="0"/>
              <a:t>首先我們在邊緣節點</a:t>
            </a:r>
            <a:r>
              <a:rPr lang="en-US" altLang="zh-TW" dirty="0"/>
              <a:t>Client</a:t>
            </a:r>
            <a:r>
              <a:rPr lang="zh-TW" altLang="en-US" dirty="0"/>
              <a:t>端配置了三台主機供我們的組員使用</a:t>
            </a:r>
            <a:r>
              <a:rPr lang="en-US" altLang="zh-TW" dirty="0"/>
              <a:t>, </a:t>
            </a:r>
          </a:p>
          <a:p>
            <a:r>
              <a:rPr lang="en-US" altLang="zh-TW" dirty="0" err="1"/>
              <a:t>NameNode</a:t>
            </a:r>
            <a:r>
              <a:rPr lang="zh-TW" altLang="en-US" dirty="0"/>
              <a:t>和</a:t>
            </a:r>
            <a:r>
              <a:rPr lang="en-US" altLang="zh-TW" dirty="0" err="1"/>
              <a:t>ResourceManager</a:t>
            </a:r>
            <a:r>
              <a:rPr lang="zh-TW" altLang="en-US" dirty="0"/>
              <a:t>負責管理和分配叢集的資源</a:t>
            </a:r>
            <a:r>
              <a:rPr lang="en-US" altLang="zh-TW" dirty="0"/>
              <a:t>, </a:t>
            </a:r>
            <a:r>
              <a:rPr lang="zh-TW" altLang="en-US" dirty="0"/>
              <a:t>它們也互為彼此的</a:t>
            </a:r>
            <a:r>
              <a:rPr lang="en-US" altLang="zh-TW" dirty="0"/>
              <a:t>standby</a:t>
            </a:r>
            <a:r>
              <a:rPr lang="zh-TW" altLang="en-US" dirty="0"/>
              <a:t>主機來避免因為當機而導致叢集的故障與資料流失</a:t>
            </a:r>
            <a:endParaRPr lang="en-US" altLang="zh-TW" dirty="0"/>
          </a:p>
          <a:p>
            <a:r>
              <a:rPr lang="zh-TW" altLang="en-US" dirty="0"/>
              <a:t>再來是</a:t>
            </a:r>
            <a:r>
              <a:rPr lang="en-US" altLang="zh-TW" dirty="0"/>
              <a:t>worker</a:t>
            </a:r>
            <a:r>
              <a:rPr lang="zh-TW" altLang="en-US" dirty="0"/>
              <a:t>主機</a:t>
            </a:r>
            <a:r>
              <a:rPr lang="en-US" altLang="zh-TW" dirty="0"/>
              <a:t>,</a:t>
            </a:r>
            <a:r>
              <a:rPr lang="zh-TW" altLang="en-US" dirty="0"/>
              <a:t> 我們一共有</a:t>
            </a:r>
            <a:r>
              <a:rPr lang="en-US" altLang="zh-TW" dirty="0"/>
              <a:t>10</a:t>
            </a:r>
            <a:r>
              <a:rPr lang="zh-TW" altLang="en-US" dirty="0"/>
              <a:t>台</a:t>
            </a:r>
            <a:r>
              <a:rPr lang="en-US" altLang="zh-TW" dirty="0"/>
              <a:t>worker</a:t>
            </a:r>
            <a:r>
              <a:rPr lang="zh-TW" altLang="en-US" dirty="0"/>
              <a:t>主機</a:t>
            </a:r>
            <a:r>
              <a:rPr lang="en-US" altLang="zh-TW" dirty="0"/>
              <a:t>, </a:t>
            </a:r>
            <a:r>
              <a:rPr lang="zh-TW" altLang="en-US" dirty="0"/>
              <a:t>每一台</a:t>
            </a:r>
            <a:r>
              <a:rPr lang="en-US" altLang="zh-TW" dirty="0"/>
              <a:t>worker</a:t>
            </a:r>
            <a:r>
              <a:rPr lang="zh-TW" altLang="en-US" dirty="0"/>
              <a:t>主機可能會扮演一到兩種身分</a:t>
            </a:r>
            <a:r>
              <a:rPr lang="en-US" altLang="zh-TW" dirty="0"/>
              <a:t>, </a:t>
            </a:r>
            <a:r>
              <a:rPr lang="zh-TW" altLang="en-US" dirty="0"/>
              <a:t>其中最重要的就是</a:t>
            </a:r>
            <a:r>
              <a:rPr lang="en-US" altLang="zh-TW" dirty="0"/>
              <a:t>zookeeper</a:t>
            </a:r>
            <a:r>
              <a:rPr lang="zh-TW" altLang="en-US" dirty="0"/>
              <a:t>叢集</a:t>
            </a:r>
            <a:r>
              <a:rPr lang="en-US" altLang="zh-TW" dirty="0"/>
              <a:t>, </a:t>
            </a:r>
            <a:r>
              <a:rPr lang="zh-TW" altLang="en-US" dirty="0"/>
              <a:t>它的作用是實現</a:t>
            </a:r>
            <a:r>
              <a:rPr lang="en-US" altLang="zh-TW" dirty="0" err="1"/>
              <a:t>NameNode</a:t>
            </a:r>
            <a:r>
              <a:rPr lang="zh-TW" altLang="en-US" dirty="0"/>
              <a:t>和</a:t>
            </a:r>
            <a:r>
              <a:rPr lang="en-US" altLang="zh-TW" dirty="0" err="1"/>
              <a:t>ResourceManager</a:t>
            </a:r>
            <a:r>
              <a:rPr lang="zh-TW" altLang="en-US" dirty="0"/>
              <a:t>的</a:t>
            </a:r>
            <a:r>
              <a:rPr lang="en-US" altLang="zh-TW" dirty="0"/>
              <a:t>automatic failover(</a:t>
            </a:r>
            <a:r>
              <a:rPr lang="zh-TW" altLang="en-US" dirty="0"/>
              <a:t>自動故障轉移</a:t>
            </a:r>
            <a:r>
              <a:rPr lang="en-US" altLang="zh-TW" dirty="0"/>
              <a:t>), </a:t>
            </a:r>
            <a:r>
              <a:rPr lang="zh-TW" altLang="en-US" dirty="0"/>
              <a:t>當故障發生時</a:t>
            </a:r>
            <a:r>
              <a:rPr lang="en-US" altLang="zh-TW" dirty="0"/>
              <a:t>,</a:t>
            </a:r>
            <a:r>
              <a:rPr lang="zh-TW" altLang="en-US" dirty="0"/>
              <a:t> </a:t>
            </a:r>
            <a:r>
              <a:rPr lang="en-US" altLang="zh-TW" dirty="0"/>
              <a:t>standby</a:t>
            </a:r>
            <a:r>
              <a:rPr lang="zh-TW" altLang="en-US" dirty="0"/>
              <a:t>主機會自動啟用</a:t>
            </a:r>
            <a:r>
              <a:rPr lang="en-US" altLang="zh-TW" dirty="0"/>
              <a:t>,</a:t>
            </a:r>
            <a:r>
              <a:rPr lang="zh-TW" altLang="en-US" dirty="0"/>
              <a:t> 從而實現叢集的</a:t>
            </a:r>
            <a:r>
              <a:rPr lang="en-US" altLang="zh-TW" dirty="0"/>
              <a:t>HA(</a:t>
            </a:r>
            <a:r>
              <a:rPr lang="zh-TW" altLang="en-US" dirty="0"/>
              <a:t>高可用性</a:t>
            </a:r>
            <a:r>
              <a:rPr lang="en-US" altLang="zh-TW" dirty="0"/>
              <a:t>)</a:t>
            </a:r>
          </a:p>
          <a:p>
            <a:r>
              <a:rPr lang="zh-TW" altLang="en-US" dirty="0"/>
              <a:t>最後</a:t>
            </a:r>
            <a:r>
              <a:rPr lang="en-US" altLang="zh-TW" dirty="0"/>
              <a:t>,</a:t>
            </a:r>
            <a:r>
              <a:rPr lang="zh-TW" altLang="en-US" dirty="0"/>
              <a:t> 我們的叢集運算環境有</a:t>
            </a:r>
            <a:r>
              <a:rPr lang="en-US" altLang="zh-TW" dirty="0"/>
              <a:t>15</a:t>
            </a:r>
            <a:r>
              <a:rPr lang="zh-TW" altLang="en-US" dirty="0"/>
              <a:t>顆</a:t>
            </a:r>
            <a:r>
              <a:rPr lang="en-US" altLang="zh-TW" dirty="0" err="1"/>
              <a:t>cpu</a:t>
            </a:r>
            <a:r>
              <a:rPr lang="en-US" altLang="zh-TW" dirty="0"/>
              <a:t>, 120GB</a:t>
            </a:r>
            <a:r>
              <a:rPr lang="zh-TW" altLang="en-US" dirty="0"/>
              <a:t>的記憶體</a:t>
            </a:r>
            <a:r>
              <a:rPr lang="en-US" altLang="zh-TW" dirty="0"/>
              <a:t>, </a:t>
            </a:r>
            <a:r>
              <a:rPr lang="zh-TW" altLang="en-US" dirty="0"/>
              <a:t>還有</a:t>
            </a:r>
            <a:r>
              <a:rPr lang="en-US" altLang="zh-TW" dirty="0"/>
              <a:t>4.71T</a:t>
            </a:r>
            <a:r>
              <a:rPr lang="zh-TW" altLang="en-US"/>
              <a:t>的儲存空間</a:t>
            </a:r>
            <a:endParaRPr lang="en-US" altLang="zh-TW"/>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93B86637-C6EB-4C54-A386-8FB7A001E761}" type="slidenum">
              <a:rPr lang="zh-TW" altLang="en-US" smtClean="0"/>
              <a:t>26</a:t>
            </a:fld>
            <a:endParaRPr lang="zh-TW" altLang="en-US"/>
          </a:p>
        </p:txBody>
      </p:sp>
    </p:spTree>
    <p:extLst>
      <p:ext uri="{BB962C8B-B14F-4D97-AF65-F5344CB8AC3E}">
        <p14:creationId xmlns:p14="http://schemas.microsoft.com/office/powerpoint/2010/main" val="1128779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微軟正黑體" pitchFamily="34" charset="-120"/>
                <a:ea typeface="微軟正黑體" pitchFamily="34" charset="-120"/>
                <a:cs typeface="+mn-cs"/>
              </a:rPr>
              <a:t>資料處理的過程中，我們主要面臨了幾個課題：</a:t>
            </a:r>
            <a:endParaRPr lang="zh-TW" altLang="en-US" b="0" dirty="0">
              <a:effectLst/>
              <a:latin typeface="微軟正黑體" pitchFamily="34" charset="-120"/>
              <a:ea typeface="微軟正黑體" pitchFamily="34" charset="-120"/>
            </a:endParaRPr>
          </a:p>
          <a:p>
            <a:pPr rtl="0"/>
            <a:r>
              <a:rPr lang="en-US" altLang="zh-TW" sz="1200" b="1" i="0" u="none" strike="noStrike" kern="1200" dirty="0">
                <a:solidFill>
                  <a:schemeClr val="tx1"/>
                </a:solidFill>
                <a:effectLst/>
                <a:latin typeface="微軟正黑體" pitchFamily="34" charset="-120"/>
                <a:ea typeface="微軟正黑體" pitchFamily="34" charset="-120"/>
                <a:cs typeface="+mn-cs"/>
              </a:rPr>
              <a:t>1. </a:t>
            </a:r>
            <a:r>
              <a:rPr lang="zh-TW" altLang="en-US" sz="1200" b="1" i="0" u="none" strike="noStrike" kern="1200" dirty="0">
                <a:solidFill>
                  <a:schemeClr val="tx1"/>
                </a:solidFill>
                <a:effectLst/>
                <a:latin typeface="微軟正黑體" pitchFamily="34" charset="-120"/>
                <a:ea typeface="微軟正黑體" pitchFamily="34" charset="-120"/>
                <a:cs typeface="+mn-cs"/>
              </a:rPr>
              <a:t>訓練資料和測試資料不一致。</a:t>
            </a:r>
            <a:endParaRPr lang="zh-TW" altLang="en-US" b="0" dirty="0">
              <a:effectLst/>
              <a:latin typeface="微軟正黑體" pitchFamily="34" charset="-120"/>
              <a:ea typeface="微軟正黑體" pitchFamily="34" charset="-120"/>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測試資料中，有 </a:t>
            </a:r>
            <a:r>
              <a:rPr lang="en-US" altLang="zh-TW" sz="1200" b="0" i="0" u="none" strike="noStrike" kern="1200" dirty="0">
                <a:solidFill>
                  <a:schemeClr val="tx1"/>
                </a:solidFill>
                <a:effectLst/>
                <a:latin typeface="微軟正黑體" pitchFamily="34" charset="-120"/>
                <a:ea typeface="微軟正黑體" pitchFamily="34" charset="-120"/>
                <a:cs typeface="+mn-cs"/>
              </a:rPr>
              <a:t>60</a:t>
            </a:r>
            <a:r>
              <a:rPr lang="zh-TW" altLang="en-US" sz="1200" b="0" i="0" u="none" strike="noStrike" kern="1200" dirty="0">
                <a:solidFill>
                  <a:schemeClr val="tx1"/>
                </a:solidFill>
                <a:effectLst/>
                <a:latin typeface="微軟正黑體" pitchFamily="34" charset="-120"/>
                <a:ea typeface="微軟正黑體" pitchFamily="34" charset="-120"/>
                <a:cs typeface="+mn-cs"/>
              </a:rPr>
              <a:t> 支商品編號並沒有出現在訓練資料中。</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這導致我們建立的模型在預測的時候如果遇到 </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不認識</a:t>
            </a:r>
            <a:r>
              <a:rPr lang="en-US" altLang="zh-TW" sz="1200" b="0" i="0" u="none" strike="noStrike" kern="1200" dirty="0">
                <a:solidFill>
                  <a:schemeClr val="tx1"/>
                </a:solidFill>
                <a:effectLst/>
                <a:latin typeface="微軟正黑體" pitchFamily="34" charset="-120"/>
                <a:ea typeface="微軟正黑體" pitchFamily="34" charset="-120"/>
                <a:cs typeface="+mn-cs"/>
              </a:rPr>
              <a:t>" </a:t>
            </a:r>
            <a:r>
              <a:rPr lang="zh-TW" altLang="en-US" sz="1200" b="0" i="0" u="none" strike="noStrike" kern="1200" dirty="0">
                <a:solidFill>
                  <a:schemeClr val="tx1"/>
                </a:solidFill>
                <a:effectLst/>
                <a:latin typeface="微軟正黑體" pitchFamily="34" charset="-120"/>
                <a:ea typeface="微軟正黑體" pitchFamily="34" charset="-120"/>
                <a:cs typeface="+mn-cs"/>
              </a:rPr>
              <a:t>的商品編號時會不知道該如何處理。</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endParaRPr lang="zh-TW" altLang="en-US" b="0" dirty="0">
              <a:effectLst/>
              <a:latin typeface="微軟正黑體" pitchFamily="34" charset="-120"/>
              <a:ea typeface="微軟正黑體" pitchFamily="34" charset="-120"/>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我們最後傾向使用「商品所屬類別」來取代對於「個別品項」的預測。</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一方面能夠避免模型碰到</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樣本外</a:t>
            </a:r>
            <a:r>
              <a:rPr lang="en-US" altLang="zh-TW" sz="1200" b="0" i="0" u="none" strike="noStrike" kern="1200" dirty="0">
                <a:solidFill>
                  <a:schemeClr val="tx1"/>
                </a:solidFill>
                <a:effectLst/>
                <a:latin typeface="微軟正黑體" pitchFamily="34" charset="-120"/>
                <a:ea typeface="微軟正黑體" pitchFamily="34" charset="-120"/>
                <a:cs typeface="+mn-cs"/>
              </a:rPr>
              <a:t>" </a:t>
            </a:r>
            <a:r>
              <a:rPr lang="zh-TW" altLang="en-US" sz="1200" b="0" i="0" u="none" strike="noStrike" kern="1200" dirty="0">
                <a:solidFill>
                  <a:schemeClr val="tx1"/>
                </a:solidFill>
                <a:effectLst/>
                <a:latin typeface="微軟正黑體" pitchFamily="34" charset="-120"/>
                <a:ea typeface="微軟正黑體" pitchFamily="34" charset="-120"/>
                <a:cs typeface="+mn-cs"/>
              </a:rPr>
              <a:t>資料時不知如何處理的問題，二方面也可以避免模型過度擬合。</a:t>
            </a:r>
            <a:endParaRPr lang="zh-TW" altLang="en-US" b="0" dirty="0">
              <a:effectLst/>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fld id="{1D335C98-123C-492B-99AB-CE2AA39EC07D}" type="slidenum">
              <a:rPr lang="zh-TW" altLang="en-US" smtClean="0"/>
              <a:pPr/>
              <a:t>28</a:t>
            </a:fld>
            <a:endParaRPr lang="zh-TW" altLang="en-US"/>
          </a:p>
        </p:txBody>
      </p:sp>
    </p:spTree>
    <p:extLst>
      <p:ext uri="{BB962C8B-B14F-4D97-AF65-F5344CB8AC3E}">
        <p14:creationId xmlns:p14="http://schemas.microsoft.com/office/powerpoint/2010/main" val="2744602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1" i="0" u="none" strike="noStrike" kern="1200" dirty="0">
                <a:solidFill>
                  <a:schemeClr val="tx1"/>
                </a:solidFill>
                <a:effectLst/>
                <a:latin typeface="微軟正黑體" pitchFamily="34" charset="-120"/>
                <a:ea typeface="微軟正黑體" pitchFamily="34" charset="-120"/>
                <a:cs typeface="+mn-cs"/>
              </a:rPr>
              <a:t>2. </a:t>
            </a:r>
            <a:r>
              <a:rPr lang="zh-TW" altLang="en-US" sz="1200" b="1" i="0" u="none" strike="noStrike" kern="1200" dirty="0">
                <a:solidFill>
                  <a:schemeClr val="tx1"/>
                </a:solidFill>
                <a:effectLst/>
                <a:latin typeface="微軟正黑體" pitchFamily="34" charset="-120"/>
                <a:ea typeface="微軟正黑體" pitchFamily="34" charset="-120"/>
                <a:cs typeface="+mn-cs"/>
              </a:rPr>
              <a:t>資料解讀會因地域性而變得複雜。</a:t>
            </a:r>
            <a:endParaRPr lang="zh-TW" altLang="en-US" b="0" dirty="0">
              <a:effectLst/>
              <a:latin typeface="微軟正黑體" pitchFamily="34" charset="-120"/>
              <a:ea typeface="微軟正黑體" pitchFamily="34" charset="-120"/>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我們知道，放假與否對於民眾的消費機率有著極大的影響力。</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以台灣的情況來講，超市在週末的業績常常會是平日的兩倍。</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而從這張圖來看，我們也可以發現銷售量在周末確實明顯較高。</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p:txBody>
      </p:sp>
      <p:sp>
        <p:nvSpPr>
          <p:cNvPr id="4" name="投影片編號版面配置區 3"/>
          <p:cNvSpPr>
            <a:spLocks noGrp="1"/>
          </p:cNvSpPr>
          <p:nvPr>
            <p:ph type="sldNum" sz="quarter" idx="10"/>
          </p:nvPr>
        </p:nvSpPr>
        <p:spPr/>
        <p:txBody>
          <a:bodyPr/>
          <a:lstStyle/>
          <a:p>
            <a:fld id="{1D335C98-123C-492B-99AB-CE2AA39EC07D}" type="slidenum">
              <a:rPr lang="zh-TW" altLang="en-US" smtClean="0"/>
              <a:pPr/>
              <a:t>29</a:t>
            </a:fld>
            <a:endParaRPr lang="zh-TW" altLang="en-US"/>
          </a:p>
        </p:txBody>
      </p:sp>
    </p:spTree>
    <p:extLst>
      <p:ext uri="{BB962C8B-B14F-4D97-AF65-F5344CB8AC3E}">
        <p14:creationId xmlns:p14="http://schemas.microsoft.com/office/powerpoint/2010/main" val="856058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微軟正黑體" pitchFamily="34" charset="-120"/>
                <a:ea typeface="微軟正黑體" pitchFamily="34" charset="-120"/>
                <a:cs typeface="+mn-cs"/>
              </a:rPr>
              <a:t>但</a:t>
            </a:r>
            <a:r>
              <a:rPr lang="zh-TW" altLang="en-US" b="0" dirty="0">
                <a:effectLst/>
                <a:latin typeface="微軟正黑體" pitchFamily="34" charset="-120"/>
                <a:ea typeface="微軟正黑體" pitchFamily="34" charset="-120"/>
              </a:rPr>
              <a:t>以這張圖來看，我們可以看到，除了全國性假日以外，厄瓜多還具備了「省分級別」和「城市級別」的假日</a:t>
            </a:r>
            <a:endParaRPr lang="en-US" altLang="zh-TW" b="0" dirty="0">
              <a:effectLst/>
              <a:latin typeface="微軟正黑體" pitchFamily="34" charset="-120"/>
              <a:ea typeface="微軟正黑體" pitchFamily="34" charset="-120"/>
            </a:endParaRPr>
          </a:p>
          <a:p>
            <a:pPr rtl="0"/>
            <a:r>
              <a:rPr lang="zh-TW" altLang="en-US" b="0" dirty="0">
                <a:effectLst/>
                <a:latin typeface="微軟正黑體" pitchFamily="34" charset="-120"/>
                <a:ea typeface="微軟正黑體" pitchFamily="34" charset="-120"/>
              </a:rPr>
              <a:t>這導致我們在辨認</a:t>
            </a:r>
            <a:r>
              <a:rPr lang="en-US" altLang="zh-TW" b="0" dirty="0">
                <a:effectLst/>
                <a:latin typeface="微軟正黑體" pitchFamily="34" charset="-120"/>
                <a:ea typeface="微軟正黑體" pitchFamily="34" charset="-120"/>
              </a:rPr>
              <a:t>”</a:t>
            </a:r>
            <a:r>
              <a:rPr lang="zh-TW" altLang="en-US" b="0" dirty="0">
                <a:effectLst/>
                <a:latin typeface="微軟正黑體" pitchFamily="34" charset="-120"/>
                <a:ea typeface="微軟正黑體" pitchFamily="34" charset="-120"/>
              </a:rPr>
              <a:t>交易紀錄是否發生於假日</a:t>
            </a:r>
            <a:r>
              <a:rPr lang="en-US" altLang="zh-TW" b="0" dirty="0">
                <a:effectLst/>
                <a:latin typeface="微軟正黑體" pitchFamily="34" charset="-120"/>
                <a:ea typeface="微軟正黑體" pitchFamily="34" charset="-120"/>
              </a:rPr>
              <a:t>”</a:t>
            </a:r>
            <a:r>
              <a:rPr lang="zh-TW" altLang="en-US" b="0" dirty="0">
                <a:effectLst/>
                <a:latin typeface="微軟正黑體" pitchFamily="34" charset="-120"/>
                <a:ea typeface="微軟正黑體" pitchFamily="34" charset="-120"/>
              </a:rPr>
              <a:t>這件事的時候，不能直接以同樣的邏輯套用在全部的交易紀錄上</a:t>
            </a:r>
            <a:endParaRPr lang="en-US" altLang="zh-TW" b="0" dirty="0">
              <a:effectLst/>
              <a:latin typeface="微軟正黑體" pitchFamily="34" charset="-120"/>
              <a:ea typeface="微軟正黑體" pitchFamily="34" charset="-120"/>
            </a:endParaRPr>
          </a:p>
          <a:p>
            <a:pPr rtl="0"/>
            <a:endParaRPr lang="zh-TW" altLang="en-US" b="0" dirty="0">
              <a:effectLst/>
              <a:latin typeface="微軟正黑體" pitchFamily="34" charset="-120"/>
              <a:ea typeface="微軟正黑體" pitchFamily="34" charset="-120"/>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但畢竟常理而言，</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放假與否</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a:solidFill>
                  <a:schemeClr val="tx1"/>
                </a:solidFill>
                <a:effectLst/>
                <a:latin typeface="微軟正黑體" pitchFamily="34" charset="-120"/>
                <a:ea typeface="微軟正黑體" pitchFamily="34" charset="-120"/>
                <a:cs typeface="+mn-cs"/>
              </a:rPr>
              <a:t> 的</a:t>
            </a:r>
            <a:r>
              <a:rPr lang="zh-TW" altLang="en-US" sz="1200" b="0" i="0" u="none" strike="noStrike" kern="1200" dirty="0">
                <a:solidFill>
                  <a:schemeClr val="tx1"/>
                </a:solidFill>
                <a:effectLst/>
                <a:latin typeface="微軟正黑體" pitchFamily="34" charset="-120"/>
                <a:ea typeface="微軟正黑體" pitchFamily="34" charset="-120"/>
                <a:cs typeface="+mn-cs"/>
              </a:rPr>
              <a:t>影響力確實很大，我們因此特別針對這件事做了了解。</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最終得以明確得知每一筆訓練資料</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也就是交易紀錄</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是否是在放假的情境下發生。</a:t>
            </a:r>
            <a:endParaRPr lang="zh-TW" altLang="en-US" b="0" dirty="0">
              <a:effectLst/>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fld id="{1D335C98-123C-492B-99AB-CE2AA39EC07D}" type="slidenum">
              <a:rPr lang="zh-TW" altLang="en-US" smtClean="0"/>
              <a:pPr/>
              <a:t>30</a:t>
            </a:fld>
            <a:endParaRPr lang="zh-TW" altLang="en-US"/>
          </a:p>
        </p:txBody>
      </p:sp>
    </p:spTree>
    <p:extLst>
      <p:ext uri="{BB962C8B-B14F-4D97-AF65-F5344CB8AC3E}">
        <p14:creationId xmlns:p14="http://schemas.microsoft.com/office/powerpoint/2010/main" val="3445436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是從</a:t>
            </a:r>
            <a:r>
              <a:rPr lang="en-US" altLang="zh-TW" dirty="0"/>
              <a:t>2014</a:t>
            </a:r>
            <a:r>
              <a:rPr lang="zh-TW" altLang="en-US" dirty="0"/>
              <a:t>的某一天開始就沒有促銷的空值了嗎</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31</a:t>
            </a:fld>
            <a:endParaRPr lang="zh-TW" altLang="en-US"/>
          </a:p>
        </p:txBody>
      </p:sp>
    </p:spTree>
    <p:extLst>
      <p:ext uri="{BB962C8B-B14F-4D97-AF65-F5344CB8AC3E}">
        <p14:creationId xmlns:p14="http://schemas.microsoft.com/office/powerpoint/2010/main" val="337473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接著，我來為大家介紹本資料集中，關於店家的分析結果。</a:t>
            </a:r>
            <a:endParaRPr lang="en-US" altLang="zh-TW" dirty="0"/>
          </a:p>
          <a:p>
            <a:r>
              <a:rPr lang="zh-TW" altLang="en-US" dirty="0"/>
              <a:t>首先，本資料集的時間橫跨</a:t>
            </a:r>
            <a:r>
              <a:rPr lang="en-US" altLang="zh-TW" dirty="0"/>
              <a:t>2013</a:t>
            </a:r>
            <a:r>
              <a:rPr lang="zh-TW" altLang="en-US" dirty="0"/>
              <a:t>至</a:t>
            </a:r>
            <a:r>
              <a:rPr lang="en-US" altLang="zh-TW" dirty="0"/>
              <a:t>2017</a:t>
            </a:r>
            <a:r>
              <a:rPr lang="zh-TW" altLang="en-US" dirty="0"/>
              <a:t>年，共有</a:t>
            </a:r>
            <a:r>
              <a:rPr lang="en-US" altLang="zh-TW" dirty="0"/>
              <a:t>54</a:t>
            </a:r>
            <a:r>
              <a:rPr lang="zh-TW" altLang="en-US" dirty="0"/>
              <a:t>家店。</a:t>
            </a:r>
            <a:endParaRPr lang="en-US" altLang="zh-TW" dirty="0"/>
          </a:p>
          <a:p>
            <a:r>
              <a:rPr lang="zh-TW" altLang="en-US" dirty="0"/>
              <a:t>並不是每一家店一開始就都有資料。</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32</a:t>
            </a:fld>
            <a:endParaRPr lang="zh-TW" altLang="en-US"/>
          </a:p>
        </p:txBody>
      </p:sp>
    </p:spTree>
    <p:extLst>
      <p:ext uri="{BB962C8B-B14F-4D97-AF65-F5344CB8AC3E}">
        <p14:creationId xmlns:p14="http://schemas.microsoft.com/office/powerpoint/2010/main" val="1134700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2013</a:t>
            </a:r>
            <a:r>
              <a:rPr lang="zh-TW" altLang="en-US" dirty="0"/>
              <a:t>一開始，只有</a:t>
            </a:r>
            <a:r>
              <a:rPr lang="en-US" altLang="zh-TW" dirty="0"/>
              <a:t>47</a:t>
            </a:r>
            <a:r>
              <a:rPr lang="zh-TW" altLang="en-US" dirty="0"/>
              <a:t>家店。</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33</a:t>
            </a:fld>
            <a:endParaRPr lang="zh-TW" altLang="en-US"/>
          </a:p>
        </p:txBody>
      </p:sp>
    </p:spTree>
    <p:extLst>
      <p:ext uri="{BB962C8B-B14F-4D97-AF65-F5344CB8AC3E}">
        <p14:creationId xmlns:p14="http://schemas.microsoft.com/office/powerpoint/2010/main" val="2047480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第一部份，是我們團隊的成員介紹。</a:t>
            </a:r>
            <a:endParaRPr lang="en-US" altLang="zh-TW" dirty="0"/>
          </a:p>
        </p:txBody>
      </p:sp>
      <p:sp>
        <p:nvSpPr>
          <p:cNvPr id="4" name="投影片編號版面配置區 3"/>
          <p:cNvSpPr>
            <a:spLocks noGrp="1"/>
          </p:cNvSpPr>
          <p:nvPr>
            <p:ph type="sldNum" sz="quarter" idx="5"/>
          </p:nvPr>
        </p:nvSpPr>
        <p:spPr/>
        <p:txBody>
          <a:bodyPr/>
          <a:lstStyle/>
          <a:p>
            <a:fld id="{70BF7E89-28C5-4F4A-BB43-B7687292A3B1}" type="slidenum">
              <a:rPr lang="zh-TW" altLang="en-US" smtClean="0"/>
              <a:t>4</a:t>
            </a:fld>
            <a:endParaRPr lang="zh-TW" altLang="en-US"/>
          </a:p>
        </p:txBody>
      </p:sp>
    </p:spTree>
    <p:extLst>
      <p:ext uri="{BB962C8B-B14F-4D97-AF65-F5344CB8AC3E}">
        <p14:creationId xmlns:p14="http://schemas.microsoft.com/office/powerpoint/2010/main" val="2136255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a:t>
            </a:r>
            <a:r>
              <a:rPr lang="en-US" altLang="zh-TW" dirty="0"/>
              <a:t>2014</a:t>
            </a:r>
            <a:r>
              <a:rPr lang="zh-TW" altLang="en-US" dirty="0"/>
              <a:t>年，新增了一家店。</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34</a:t>
            </a:fld>
            <a:endParaRPr lang="zh-TW" altLang="en-US"/>
          </a:p>
        </p:txBody>
      </p:sp>
    </p:spTree>
    <p:extLst>
      <p:ext uri="{BB962C8B-B14F-4D97-AF65-F5344CB8AC3E}">
        <p14:creationId xmlns:p14="http://schemas.microsoft.com/office/powerpoint/2010/main" val="854840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2015</a:t>
            </a:r>
            <a:r>
              <a:rPr lang="zh-TW" altLang="en-US" dirty="0"/>
              <a:t>年，新增了</a:t>
            </a:r>
            <a:r>
              <a:rPr lang="en-US" altLang="zh-TW" dirty="0"/>
              <a:t>5</a:t>
            </a:r>
            <a:r>
              <a:rPr lang="zh-TW" altLang="en-US" dirty="0"/>
              <a:t>家店，</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35</a:t>
            </a:fld>
            <a:endParaRPr lang="zh-TW" altLang="en-US"/>
          </a:p>
        </p:txBody>
      </p:sp>
    </p:spTree>
    <p:extLst>
      <p:ext uri="{BB962C8B-B14F-4D97-AF65-F5344CB8AC3E}">
        <p14:creationId xmlns:p14="http://schemas.microsoft.com/office/powerpoint/2010/main" val="201045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接著就到</a:t>
            </a:r>
            <a:r>
              <a:rPr lang="en-US" altLang="zh-TW" dirty="0"/>
              <a:t>2017</a:t>
            </a:r>
            <a:r>
              <a:rPr lang="zh-TW" altLang="en-US" dirty="0"/>
              <a:t>年，最後一家店舖號碼才出現。</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36</a:t>
            </a:fld>
            <a:endParaRPr lang="zh-TW" altLang="en-US"/>
          </a:p>
        </p:txBody>
      </p:sp>
    </p:spTree>
    <p:extLst>
      <p:ext uri="{BB962C8B-B14F-4D97-AF65-F5344CB8AC3E}">
        <p14:creationId xmlns:p14="http://schemas.microsoft.com/office/powerpoint/2010/main" val="233688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我們認為新的店鋪編號逐漸出現，有兩種可能，</a:t>
            </a:r>
            <a:endParaRPr lang="en-US" altLang="zh-TW" dirty="0"/>
          </a:p>
          <a:p>
            <a:r>
              <a:rPr lang="zh-TW" altLang="en-US" dirty="0"/>
              <a:t>第一種是擴店的可能，</a:t>
            </a:r>
            <a:endParaRPr lang="en-US" altLang="zh-TW" dirty="0"/>
          </a:p>
          <a:p>
            <a:r>
              <a:rPr lang="zh-TW" altLang="en-US" dirty="0"/>
              <a:t>第二種則是倉儲系統的擴張。</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37</a:t>
            </a:fld>
            <a:endParaRPr lang="zh-TW" altLang="en-US"/>
          </a:p>
        </p:txBody>
      </p:sp>
    </p:spTree>
    <p:extLst>
      <p:ext uri="{BB962C8B-B14F-4D97-AF65-F5344CB8AC3E}">
        <p14:creationId xmlns:p14="http://schemas.microsoft.com/office/powerpoint/2010/main" val="2788706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接著我們來看到，</a:t>
            </a:r>
            <a:r>
              <a:rPr lang="en-US" altLang="zh-TW" dirty="0"/>
              <a:t>54</a:t>
            </a:r>
            <a:r>
              <a:rPr lang="zh-TW" altLang="en-US" dirty="0"/>
              <a:t>家商店，又被分成五種型態，</a:t>
            </a:r>
            <a:r>
              <a:rPr lang="en-US" altLang="zh-TW" dirty="0"/>
              <a:t/>
            </a:r>
            <a:br>
              <a:rPr lang="en-US" altLang="zh-TW" dirty="0"/>
            </a:br>
            <a:r>
              <a:rPr lang="zh-TW" altLang="en-US" dirty="0"/>
              <a:t>這五種型態簡單來說，就是同一個公司下的五種品牌，在店舖規模占地、想抓住的消費客群等等，都有各自特別之處。</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38</a:t>
            </a:fld>
            <a:endParaRPr lang="zh-TW" altLang="en-US"/>
          </a:p>
        </p:txBody>
      </p:sp>
    </p:spTree>
    <p:extLst>
      <p:ext uri="{BB962C8B-B14F-4D97-AF65-F5344CB8AC3E}">
        <p14:creationId xmlns:p14="http://schemas.microsoft.com/office/powerpoint/2010/main" val="1604799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畫面看到的五個圓餅圖，分別代表五種店鋪形態下的前五大熱銷商品種類。</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39</a:t>
            </a:fld>
            <a:endParaRPr lang="zh-TW" altLang="en-US"/>
          </a:p>
        </p:txBody>
      </p:sp>
    </p:spTree>
    <p:extLst>
      <p:ext uri="{BB962C8B-B14F-4D97-AF65-F5344CB8AC3E}">
        <p14:creationId xmlns:p14="http://schemas.microsoft.com/office/powerpoint/2010/main" val="1303787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淺藍色的，也就是最大塊的，是生活雜貨類，在每一種店鋪形態下都是熱銷的第一名。</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40</a:t>
            </a:fld>
            <a:endParaRPr lang="zh-TW" altLang="en-US"/>
          </a:p>
        </p:txBody>
      </p:sp>
    </p:spTree>
    <p:extLst>
      <p:ext uri="{BB962C8B-B14F-4D97-AF65-F5344CB8AC3E}">
        <p14:creationId xmlns:p14="http://schemas.microsoft.com/office/powerpoint/2010/main" val="1769335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而較深的藍色，是飲料類別的商品，在每一種店鋪形態下，則都是第二名。</a:t>
            </a:r>
            <a:endParaRPr lang="en-US" altLang="zh-TW"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41</a:t>
            </a:fld>
            <a:endParaRPr lang="zh-TW" altLang="en-US"/>
          </a:p>
        </p:txBody>
      </p:sp>
    </p:spTree>
    <p:extLst>
      <p:ext uri="{BB962C8B-B14F-4D97-AF65-F5344CB8AC3E}">
        <p14:creationId xmlns:p14="http://schemas.microsoft.com/office/powerpoint/2010/main" val="3125669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除去剛剛的兩種商品後，各店鋪第三名的銷售類別有些許不同。</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42</a:t>
            </a:fld>
            <a:endParaRPr lang="zh-TW" altLang="en-US"/>
          </a:p>
        </p:txBody>
      </p:sp>
    </p:spTree>
    <p:extLst>
      <p:ext uri="{BB962C8B-B14F-4D97-AF65-F5344CB8AC3E}">
        <p14:creationId xmlns:p14="http://schemas.microsoft.com/office/powerpoint/2010/main" val="898316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A</a:t>
            </a:r>
            <a:r>
              <a:rPr lang="zh-TW" altLang="en-US" dirty="0"/>
              <a:t>、</a:t>
            </a:r>
            <a:r>
              <a:rPr lang="en-US" altLang="zh-TW" b="1" dirty="0"/>
              <a:t>D</a:t>
            </a:r>
            <a:r>
              <a:rPr lang="zh-TW" altLang="en-US" b="1" dirty="0"/>
              <a:t>品牌下，第三名是綠色的農產品類。</a:t>
            </a:r>
            <a:endParaRPr lang="zh-TW" altLang="en-US"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43</a:t>
            </a:fld>
            <a:endParaRPr lang="zh-TW" altLang="en-US"/>
          </a:p>
        </p:txBody>
      </p:sp>
    </p:spTree>
    <p:extLst>
      <p:ext uri="{BB962C8B-B14F-4D97-AF65-F5344CB8AC3E}">
        <p14:creationId xmlns:p14="http://schemas.microsoft.com/office/powerpoint/2010/main" val="61343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我是邱渝雯，是這組的組長，我在這次專題中參與探索性資料分析、特徵工程、模型建構、網頁前端、和資料庫的部份。</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5</a:t>
            </a:fld>
            <a:endParaRPr lang="zh-TW" altLang="en-US"/>
          </a:p>
        </p:txBody>
      </p:sp>
    </p:spTree>
    <p:extLst>
      <p:ext uri="{BB962C8B-B14F-4D97-AF65-F5344CB8AC3E}">
        <p14:creationId xmlns:p14="http://schemas.microsoft.com/office/powerpoint/2010/main" val="2977689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而在</a:t>
            </a:r>
            <a:r>
              <a:rPr lang="en-US" altLang="zh-TW" dirty="0"/>
              <a:t>B</a:t>
            </a:r>
            <a:r>
              <a:rPr lang="zh-TW" altLang="en-US" dirty="0"/>
              <a:t>、</a:t>
            </a:r>
            <a:r>
              <a:rPr lang="en-US" altLang="zh-TW" b="1" dirty="0"/>
              <a:t>C</a:t>
            </a:r>
            <a:r>
              <a:rPr lang="zh-TW" altLang="en-US" b="1" dirty="0"/>
              <a:t>、</a:t>
            </a:r>
            <a:r>
              <a:rPr lang="en-US" altLang="zh-TW" b="1" dirty="0"/>
              <a:t>E</a:t>
            </a:r>
            <a:r>
              <a:rPr lang="zh-TW" altLang="en-US" b="1" dirty="0"/>
              <a:t>品牌下，第三名則是紅色的清潔用品類。</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44</a:t>
            </a:fld>
            <a:endParaRPr lang="zh-TW" altLang="en-US"/>
          </a:p>
        </p:txBody>
      </p:sp>
    </p:spTree>
    <p:extLst>
      <p:ext uri="{BB962C8B-B14F-4D97-AF65-F5344CB8AC3E}">
        <p14:creationId xmlns:p14="http://schemas.microsoft.com/office/powerpoint/2010/main" val="429086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橘色的烘焙類，只有出現在</a:t>
            </a:r>
            <a:r>
              <a:rPr lang="en-US" altLang="zh-TW" dirty="0"/>
              <a:t>B</a:t>
            </a:r>
            <a:r>
              <a:rPr lang="zh-TW" altLang="en-US" dirty="0"/>
              <a:t>品牌下。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45</a:t>
            </a:fld>
            <a:endParaRPr lang="zh-TW" altLang="en-US"/>
          </a:p>
        </p:txBody>
      </p:sp>
    </p:spTree>
    <p:extLst>
      <p:ext uri="{BB962C8B-B14F-4D97-AF65-F5344CB8AC3E}">
        <p14:creationId xmlns:p14="http://schemas.microsoft.com/office/powerpoint/2010/main" val="1723533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接著，我們來看到，</a:t>
            </a:r>
            <a:r>
              <a:rPr lang="en-US" altLang="zh-TW" dirty="0"/>
              <a:t>2016</a:t>
            </a:r>
            <a:r>
              <a:rPr lang="zh-TW" altLang="en-US" dirty="0"/>
              <a:t>年</a:t>
            </a:r>
            <a:r>
              <a:rPr lang="en-US" altLang="zh-TW" dirty="0"/>
              <a:t>4</a:t>
            </a:r>
            <a:r>
              <a:rPr lang="zh-TW" altLang="en-US" dirty="0"/>
              <a:t>月</a:t>
            </a:r>
            <a:r>
              <a:rPr lang="en-US" altLang="zh-TW" dirty="0"/>
              <a:t>16</a:t>
            </a:r>
            <a:r>
              <a:rPr lang="zh-TW" altLang="en-US" dirty="0"/>
              <a:t>日， 厄瓜多發生規模</a:t>
            </a:r>
            <a:r>
              <a:rPr lang="en-US" altLang="zh-TW" dirty="0"/>
              <a:t>7.8</a:t>
            </a:r>
            <a:r>
              <a:rPr lang="zh-TW" altLang="en-US" dirty="0"/>
              <a:t>的嚴重地震， 而這個地震事件對剛剛所提到一些熱銷的種類，也有所影響。</a:t>
            </a:r>
          </a:p>
        </p:txBody>
      </p:sp>
      <p:sp>
        <p:nvSpPr>
          <p:cNvPr id="4" name="投影片編號版面配置區 3"/>
          <p:cNvSpPr>
            <a:spLocks noGrp="1"/>
          </p:cNvSpPr>
          <p:nvPr>
            <p:ph type="sldNum" sz="quarter" idx="5"/>
          </p:nvPr>
        </p:nvSpPr>
        <p:spPr/>
        <p:txBody>
          <a:bodyPr/>
          <a:lstStyle/>
          <a:p>
            <a:fld id="{4BA08C2E-00F9-4F03-A956-F25F27374324}" type="slidenum">
              <a:rPr lang="zh-TW" altLang="en-US" smtClean="0"/>
              <a:t>46</a:t>
            </a:fld>
            <a:endParaRPr lang="zh-TW" altLang="en-US"/>
          </a:p>
        </p:txBody>
      </p:sp>
    </p:spTree>
    <p:extLst>
      <p:ext uri="{BB962C8B-B14F-4D97-AF65-F5344CB8AC3E}">
        <p14:creationId xmlns:p14="http://schemas.microsoft.com/office/powerpoint/2010/main" val="1970907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這張圖是剛剛提到的六種熱銷的商品種類， 在</a:t>
            </a:r>
            <a:r>
              <a:rPr lang="en-US" altLang="zh-TW" dirty="0"/>
              <a:t>2016</a:t>
            </a:r>
            <a:r>
              <a:rPr lang="zh-TW" altLang="en-US" dirty="0"/>
              <a:t>年間的銷量折線圖。</a:t>
            </a:r>
            <a:endParaRPr lang="en-US" altLang="zh-TW" sz="1200" dirty="0">
              <a:solidFill>
                <a:srgbClr val="6B4834"/>
              </a:solidFill>
              <a:latin typeface="Microsoft JhengHei Light" panose="020B0304030504040204" pitchFamily="34" charset="-120"/>
              <a:ea typeface="Microsoft JhengHei Light" panose="020B0304030504040204" pitchFamily="34" charset="-120"/>
            </a:endParaRP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47</a:t>
            </a:fld>
            <a:endParaRPr lang="zh-TW" altLang="en-US"/>
          </a:p>
        </p:txBody>
      </p:sp>
    </p:spTree>
    <p:extLst>
      <p:ext uri="{BB962C8B-B14F-4D97-AF65-F5344CB8AC3E}">
        <p14:creationId xmlns:p14="http://schemas.microsoft.com/office/powerpoint/2010/main" val="1742271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我們可以看到淺藍色的生活雜貨和深藍色的飲料類，在</a:t>
            </a:r>
            <a:r>
              <a:rPr lang="en-US" altLang="zh-TW" dirty="0"/>
              <a:t>4</a:t>
            </a:r>
            <a:r>
              <a:rPr lang="zh-TW" altLang="en-US" dirty="0"/>
              <a:t>月中以後，也就是地震發生後， 達到銷量高峰，其實這是五年來的銷量新高， 這代表了地震這樣的大事件，的確直接的影響了民生所需的用品。</a:t>
            </a:r>
            <a:endParaRPr lang="en-US" altLang="zh-TW" sz="1200" dirty="0">
              <a:solidFill>
                <a:srgbClr val="6B4834"/>
              </a:solidFill>
              <a:latin typeface="Microsoft JhengHei Light" panose="020B0304030504040204" pitchFamily="34" charset="-120"/>
              <a:ea typeface="Microsoft JhengHei Light" panose="020B0304030504040204" pitchFamily="34" charset="-120"/>
            </a:endParaRP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48</a:t>
            </a:fld>
            <a:endParaRPr lang="zh-TW" altLang="en-US"/>
          </a:p>
        </p:txBody>
      </p:sp>
    </p:spTree>
    <p:extLst>
      <p:ext uri="{BB962C8B-B14F-4D97-AF65-F5344CB8AC3E}">
        <p14:creationId xmlns:p14="http://schemas.microsoft.com/office/powerpoint/2010/main" val="2801700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t>再來，我們將整個測試資料中的月銷量畫成折線圖，</a:t>
            </a:r>
            <a:endParaRPr lang="zh-TW" altLang="en-US" b="0" dirty="0">
              <a:effectLst/>
            </a:endParaRPr>
          </a:p>
        </p:txBody>
      </p:sp>
      <p:sp>
        <p:nvSpPr>
          <p:cNvPr id="4" name="投影片編號版面配置區 3"/>
          <p:cNvSpPr>
            <a:spLocks noGrp="1"/>
          </p:cNvSpPr>
          <p:nvPr>
            <p:ph type="sldNum" sz="quarter" idx="10"/>
          </p:nvPr>
        </p:nvSpPr>
        <p:spPr/>
        <p:txBody>
          <a:bodyPr/>
          <a:lstStyle/>
          <a:p>
            <a:fld id="{1D335C98-123C-492B-99AB-CE2AA39EC07D}" type="slidenum">
              <a:rPr lang="zh-TW" altLang="en-US" smtClean="0"/>
              <a:pPr/>
              <a:t>49</a:t>
            </a:fld>
            <a:endParaRPr lang="zh-TW" altLang="en-US"/>
          </a:p>
        </p:txBody>
      </p:sp>
    </p:spTree>
    <p:extLst>
      <p:ext uri="{BB962C8B-B14F-4D97-AF65-F5344CB8AC3E}">
        <p14:creationId xmlns:p14="http://schemas.microsoft.com/office/powerpoint/2010/main" val="436195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t>可以看到，隨著時間演進，月銷售量有逐漸上升的趨勢。</a:t>
            </a:r>
            <a:endParaRPr lang="en-US" altLang="zh-TW" dirty="0"/>
          </a:p>
          <a:p>
            <a:pPr rtl="0"/>
            <a:r>
              <a:rPr lang="zh-TW" altLang="en-US" dirty="0"/>
              <a:t>我們的資料，可能可以應用時間序列的模型。</a:t>
            </a:r>
            <a:endParaRPr lang="zh-TW" altLang="en-US" b="0" dirty="0">
              <a:effectLst/>
            </a:endParaRPr>
          </a:p>
        </p:txBody>
      </p:sp>
      <p:sp>
        <p:nvSpPr>
          <p:cNvPr id="4" name="投影片編號版面配置區 3"/>
          <p:cNvSpPr>
            <a:spLocks noGrp="1"/>
          </p:cNvSpPr>
          <p:nvPr>
            <p:ph type="sldNum" sz="quarter" idx="10"/>
          </p:nvPr>
        </p:nvSpPr>
        <p:spPr/>
        <p:txBody>
          <a:bodyPr/>
          <a:lstStyle/>
          <a:p>
            <a:fld id="{1D335C98-123C-492B-99AB-CE2AA39EC07D}" type="slidenum">
              <a:rPr lang="zh-TW" altLang="en-US" smtClean="0"/>
              <a:pPr/>
              <a:t>50</a:t>
            </a:fld>
            <a:endParaRPr lang="zh-TW" altLang="en-US"/>
          </a:p>
        </p:txBody>
      </p:sp>
    </p:spTree>
    <p:extLst>
      <p:ext uri="{BB962C8B-B14F-4D97-AF65-F5344CB8AC3E}">
        <p14:creationId xmlns:p14="http://schemas.microsoft.com/office/powerpoint/2010/main" val="498289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於是我們畫出日銷售量的自相關圖， 其中淺藍色的陰影部分是</a:t>
            </a:r>
            <a:r>
              <a:rPr lang="en-US" altLang="zh-TW" dirty="0"/>
              <a:t>95%</a:t>
            </a:r>
            <a:r>
              <a:rPr lang="zh-TW" altLang="en-US" dirty="0"/>
              <a:t>的信心水準</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51</a:t>
            </a:fld>
            <a:endParaRPr lang="zh-TW" altLang="en-US"/>
          </a:p>
        </p:txBody>
      </p:sp>
    </p:spTree>
    <p:extLst>
      <p:ext uri="{BB962C8B-B14F-4D97-AF65-F5344CB8AC3E}">
        <p14:creationId xmlns:p14="http://schemas.microsoft.com/office/powerpoint/2010/main" val="2778566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，可以看到大約在兩百五十天附近之前， 銷售量的相關性都大於</a:t>
            </a:r>
            <a:r>
              <a:rPr lang="en-US" altLang="zh-TW" dirty="0"/>
              <a:t>95%</a:t>
            </a:r>
            <a:r>
              <a:rPr lang="zh-TW" altLang="en-US" dirty="0"/>
              <a:t>的信心水準， 也就是達到一定高的相關性</a:t>
            </a:r>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52</a:t>
            </a:fld>
            <a:endParaRPr lang="zh-TW" altLang="en-US"/>
          </a:p>
        </p:txBody>
      </p:sp>
    </p:spTree>
    <p:extLst>
      <p:ext uri="{BB962C8B-B14F-4D97-AF65-F5344CB8AC3E}">
        <p14:creationId xmlns:p14="http://schemas.microsoft.com/office/powerpoint/2010/main" val="31596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也因此，我們在模型建置上， 使用了許多時間序列的模型。</a:t>
            </a:r>
          </a:p>
          <a:p>
            <a:endParaRPr lang="zh-TW" altLang="en-US" dirty="0"/>
          </a:p>
        </p:txBody>
      </p:sp>
      <p:sp>
        <p:nvSpPr>
          <p:cNvPr id="4" name="投影片編號版面配置區 3"/>
          <p:cNvSpPr>
            <a:spLocks noGrp="1"/>
          </p:cNvSpPr>
          <p:nvPr>
            <p:ph type="sldNum" sz="quarter" idx="5"/>
          </p:nvPr>
        </p:nvSpPr>
        <p:spPr/>
        <p:txBody>
          <a:bodyPr/>
          <a:lstStyle/>
          <a:p>
            <a:fld id="{1D335C98-123C-492B-99AB-CE2AA39EC07D}" type="slidenum">
              <a:rPr lang="zh-TW" altLang="en-US" smtClean="0"/>
              <a:pPr/>
              <a:t>53</a:t>
            </a:fld>
            <a:endParaRPr lang="zh-TW" altLang="en-US"/>
          </a:p>
        </p:txBody>
      </p:sp>
    </p:spTree>
    <p:extLst>
      <p:ext uri="{BB962C8B-B14F-4D97-AF65-F5344CB8AC3E}">
        <p14:creationId xmlns:p14="http://schemas.microsoft.com/office/powerpoint/2010/main" val="411572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劉家達同學，在本次專題中參與的部份是，</a:t>
            </a:r>
            <a:r>
              <a:rPr lang="en-US" altLang="zh-TW" dirty="0"/>
              <a:t>Hadoop</a:t>
            </a:r>
            <a:r>
              <a:rPr lang="zh-TW" altLang="en-US" dirty="0"/>
              <a:t>建置管理，特徵工程，模型建構，網頁前端製作和資料庫的部份。</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a:t>
            </a:fld>
            <a:endParaRPr lang="zh-TW" altLang="en-US"/>
          </a:p>
        </p:txBody>
      </p:sp>
    </p:spTree>
    <p:extLst>
      <p:ext uri="{BB962C8B-B14F-4D97-AF65-F5344CB8AC3E}">
        <p14:creationId xmlns:p14="http://schemas.microsoft.com/office/powerpoint/2010/main" val="1319564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55</a:t>
            </a:fld>
            <a:endParaRPr lang="zh-TW" altLang="en-US"/>
          </a:p>
        </p:txBody>
      </p:sp>
    </p:spTree>
    <p:extLst>
      <p:ext uri="{BB962C8B-B14F-4D97-AF65-F5344CB8AC3E}">
        <p14:creationId xmlns:p14="http://schemas.microsoft.com/office/powerpoint/2010/main" val="1845802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56</a:t>
            </a:fld>
            <a:endParaRPr lang="zh-TW" altLang="en-US"/>
          </a:p>
        </p:txBody>
      </p:sp>
    </p:spTree>
    <p:extLst>
      <p:ext uri="{BB962C8B-B14F-4D97-AF65-F5344CB8AC3E}">
        <p14:creationId xmlns:p14="http://schemas.microsoft.com/office/powerpoint/2010/main" val="761162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57</a:t>
            </a:fld>
            <a:endParaRPr lang="zh-TW" altLang="en-US"/>
          </a:p>
        </p:txBody>
      </p:sp>
    </p:spTree>
    <p:extLst>
      <p:ext uri="{BB962C8B-B14F-4D97-AF65-F5344CB8AC3E}">
        <p14:creationId xmlns:p14="http://schemas.microsoft.com/office/powerpoint/2010/main" val="1582163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58</a:t>
            </a:fld>
            <a:endParaRPr lang="zh-TW" altLang="en-US"/>
          </a:p>
        </p:txBody>
      </p:sp>
    </p:spTree>
    <p:extLst>
      <p:ext uri="{BB962C8B-B14F-4D97-AF65-F5344CB8AC3E}">
        <p14:creationId xmlns:p14="http://schemas.microsoft.com/office/powerpoint/2010/main" val="804757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59</a:t>
            </a:fld>
            <a:endParaRPr lang="zh-TW" altLang="en-US"/>
          </a:p>
        </p:txBody>
      </p:sp>
    </p:spTree>
    <p:extLst>
      <p:ext uri="{BB962C8B-B14F-4D97-AF65-F5344CB8AC3E}">
        <p14:creationId xmlns:p14="http://schemas.microsoft.com/office/powerpoint/2010/main" val="2490023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利用</a:t>
            </a:r>
            <a:r>
              <a:rPr lang="en-US" altLang="zh-TW" dirty="0"/>
              <a:t>pandas read csv</a:t>
            </a:r>
            <a:r>
              <a:rPr lang="zh-TW" altLang="en-US" dirty="0"/>
              <a:t>的函式參數，直接轉型部分欄位如</a:t>
            </a:r>
            <a:r>
              <a:rPr lang="en-US" altLang="zh-TW" dirty="0"/>
              <a:t>date</a:t>
            </a:r>
            <a:r>
              <a:rPr lang="zh-TW" altLang="en-US" dirty="0"/>
              <a:t>。</a:t>
            </a:r>
          </a:p>
          <a:p>
            <a:endParaRPr lang="en-US" altLang="zh-TW" dirty="0"/>
          </a:p>
          <a:p>
            <a:pPr lvl="1"/>
            <a:r>
              <a:rPr lang="zh-TW" altLang="en-US" dirty="0"/>
              <a:t>將</a:t>
            </a:r>
            <a:r>
              <a:rPr lang="en-US" altLang="zh-TW" dirty="0"/>
              <a:t>unit_sales </a:t>
            </a:r>
            <a:r>
              <a:rPr lang="zh-TW" altLang="en-US" dirty="0"/>
              <a:t>值轉換為自然對數的相關值：</a:t>
            </a:r>
            <a:endParaRPr lang="en-US" altLang="zh-TW" dirty="0"/>
          </a:p>
          <a:p>
            <a:pPr lvl="2"/>
            <a:r>
              <a:rPr lang="en-US" altLang="zh-TW" dirty="0" err="1"/>
              <a:t>unit_sales_log</a:t>
            </a:r>
            <a:r>
              <a:rPr lang="en-US" altLang="zh-TW" dirty="0"/>
              <a:t> = log(1+unit_sales)</a:t>
            </a: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60</a:t>
            </a:fld>
            <a:endParaRPr lang="zh-TW" altLang="en-US"/>
          </a:p>
        </p:txBody>
      </p:sp>
    </p:spTree>
    <p:extLst>
      <p:ext uri="{BB962C8B-B14F-4D97-AF65-F5344CB8AC3E}">
        <p14:creationId xmlns:p14="http://schemas.microsoft.com/office/powerpoint/2010/main" val="557884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利用</a:t>
            </a:r>
            <a:r>
              <a:rPr lang="en-US" altLang="zh-TW" dirty="0"/>
              <a:t>pandas read csv</a:t>
            </a:r>
            <a:r>
              <a:rPr lang="zh-TW" altLang="en-US" dirty="0"/>
              <a:t>的函式參數，直接轉型部分欄位如</a:t>
            </a:r>
            <a:r>
              <a:rPr lang="en-US" altLang="zh-TW" dirty="0"/>
              <a:t>date</a:t>
            </a:r>
            <a:r>
              <a:rPr lang="zh-TW" altLang="en-US" dirty="0"/>
              <a:t>。</a:t>
            </a:r>
          </a:p>
          <a:p>
            <a:endParaRPr lang="en-US" altLang="zh-TW" dirty="0"/>
          </a:p>
          <a:p>
            <a:pPr lvl="1"/>
            <a:r>
              <a:rPr lang="zh-TW" altLang="en-US" dirty="0"/>
              <a:t>將</a:t>
            </a:r>
            <a:r>
              <a:rPr lang="en-US" altLang="zh-TW" dirty="0"/>
              <a:t>unit_sales </a:t>
            </a:r>
            <a:r>
              <a:rPr lang="zh-TW" altLang="en-US" dirty="0"/>
              <a:t>值轉換為自然對數的相關值：</a:t>
            </a:r>
            <a:endParaRPr lang="en-US" altLang="zh-TW" dirty="0"/>
          </a:p>
          <a:p>
            <a:pPr lvl="2"/>
            <a:r>
              <a:rPr lang="en-US" altLang="zh-TW" dirty="0" err="1"/>
              <a:t>unit_sales_log</a:t>
            </a:r>
            <a:r>
              <a:rPr lang="en-US" altLang="zh-TW" dirty="0"/>
              <a:t> = log(1+unit_sales)</a:t>
            </a: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61</a:t>
            </a:fld>
            <a:endParaRPr lang="zh-TW" altLang="en-US"/>
          </a:p>
        </p:txBody>
      </p:sp>
    </p:spTree>
    <p:extLst>
      <p:ext uri="{BB962C8B-B14F-4D97-AF65-F5344CB8AC3E}">
        <p14:creationId xmlns:p14="http://schemas.microsoft.com/office/powerpoint/2010/main" val="541019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接下來，我將以交互的方式，說明我們各階段的特徵工程，主要以</a:t>
            </a:r>
            <a:r>
              <a:rPr lang="en-US" altLang="zh-TW" dirty="0" err="1"/>
              <a:t>LightGBM</a:t>
            </a:r>
            <a:r>
              <a:rPr lang="zh-TW" altLang="en-US" dirty="0"/>
              <a:t>模型為主，說明經過不同特徵工程後的模型預測結果。</a:t>
            </a: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62</a:t>
            </a:fld>
            <a:endParaRPr lang="zh-TW" altLang="en-US"/>
          </a:p>
        </p:txBody>
      </p:sp>
    </p:spTree>
    <p:extLst>
      <p:ext uri="{BB962C8B-B14F-4D97-AF65-F5344CB8AC3E}">
        <p14:creationId xmlns:p14="http://schemas.microsoft.com/office/powerpoint/2010/main" val="1593556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首先，我們先介紹我們整個特徵流程的概念：</a:t>
            </a:r>
            <a:endParaRPr lang="en-US" altLang="zh-TW" dirty="0"/>
          </a:p>
          <a:p>
            <a:r>
              <a:rPr lang="zh-TW" altLang="en-US" dirty="0"/>
              <a:t>將去除</a:t>
            </a:r>
            <a:r>
              <a:rPr lang="en-US" altLang="zh-TW" dirty="0"/>
              <a:t>ID</a:t>
            </a:r>
            <a:r>
              <a:rPr lang="zh-TW" altLang="en-US" dirty="0"/>
              <a:t>的訓練集的欄位，簡單透過日期切割初年、月、日的欄位。</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63</a:t>
            </a:fld>
            <a:endParaRPr lang="zh-TW" altLang="en-US"/>
          </a:p>
        </p:txBody>
      </p:sp>
    </p:spTree>
    <p:extLst>
      <p:ext uri="{BB962C8B-B14F-4D97-AF65-F5344CB8AC3E}">
        <p14:creationId xmlns:p14="http://schemas.microsoft.com/office/powerpoint/2010/main" val="2100186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將這些特徵欄位放入模型中，得到預測的誤差結果，這個很陽春的模型誤差可以視作我們未經特徵工程前的模型預測的成果底線。</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64</a:t>
            </a:fld>
            <a:endParaRPr lang="zh-TW" altLang="en-US"/>
          </a:p>
        </p:txBody>
      </p:sp>
    </p:spTree>
    <p:extLst>
      <p:ext uri="{BB962C8B-B14F-4D97-AF65-F5344CB8AC3E}">
        <p14:creationId xmlns:p14="http://schemas.microsoft.com/office/powerpoint/2010/main" val="66280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王復芸同學，在本次的專題中參與了探索性資料分析、特徵工程、模型建構、資料視覺化、資料庫的部份。</a:t>
            </a:r>
            <a:endParaRPr lang="en-US" altLang="zh-TW" dirty="0"/>
          </a:p>
        </p:txBody>
      </p:sp>
      <p:sp>
        <p:nvSpPr>
          <p:cNvPr id="4" name="投影片編號版面配置區 3"/>
          <p:cNvSpPr>
            <a:spLocks noGrp="1"/>
          </p:cNvSpPr>
          <p:nvPr>
            <p:ph type="sldNum" sz="quarter" idx="5"/>
          </p:nvPr>
        </p:nvSpPr>
        <p:spPr/>
        <p:txBody>
          <a:bodyPr/>
          <a:lstStyle/>
          <a:p>
            <a:fld id="{70BF7E89-28C5-4F4A-BB43-B7687292A3B1}" type="slidenum">
              <a:rPr lang="zh-TW" altLang="en-US" smtClean="0"/>
              <a:t>7</a:t>
            </a:fld>
            <a:endParaRPr lang="zh-TW" altLang="en-US"/>
          </a:p>
        </p:txBody>
      </p:sp>
    </p:spTree>
    <p:extLst>
      <p:ext uri="{BB962C8B-B14F-4D97-AF65-F5344CB8AC3E}">
        <p14:creationId xmlns:p14="http://schemas.microsoft.com/office/powerpoint/2010/main" val="1883395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再來我們考慮我們的資料存在時序性的特質，所以我們從訓練集挑選重要性質的欄位，進行時序相關的轉換，</a:t>
            </a:r>
            <a:endParaRPr lang="en-US" altLang="zh-TW" dirty="0"/>
          </a:p>
          <a:p>
            <a:r>
              <a:rPr lang="zh-TW" altLang="en-US" dirty="0"/>
              <a:t>得到一個明顯誤差下降的結果。</a:t>
            </a:r>
            <a:endParaRPr lang="en-US" altLang="zh-TW" dirty="0"/>
          </a:p>
          <a:p>
            <a:r>
              <a:rPr lang="zh-TW" altLang="en-US" dirty="0"/>
              <a:t>透過這一次的特徵工程，我們得到有效的重要特徵基礎。</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65</a:t>
            </a:fld>
            <a:endParaRPr lang="zh-TW" altLang="en-US"/>
          </a:p>
        </p:txBody>
      </p:sp>
    </p:spTree>
    <p:extLst>
      <p:ext uri="{BB962C8B-B14F-4D97-AF65-F5344CB8AC3E}">
        <p14:creationId xmlns:p14="http://schemas.microsoft.com/office/powerpoint/2010/main" val="2299012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之後，我們反覆這上一個過程。</a:t>
            </a:r>
            <a:endParaRPr lang="en-US" altLang="zh-TW" dirty="0"/>
          </a:p>
          <a:p>
            <a:r>
              <a:rPr lang="zh-TW" altLang="en-US" dirty="0"/>
              <a:t>我們依據上一個特徵工程基礎，擴充欄位，然後透過模型預測的誤差結果，來決定是否繼續這個循環。</a:t>
            </a:r>
            <a:endParaRPr lang="en-US" altLang="zh-TW" dirty="0"/>
          </a:p>
          <a:p>
            <a:r>
              <a:rPr lang="zh-TW" altLang="en-US" dirty="0"/>
              <a:t>如果誤差下降，我們就採用擴充的欄位，繼續這個循環；如果誤差上升，我們就退回之前的特徵欄位，不採用擴充的欄位，然後再尋找其他方式擴充欄位，繼續下一階段的特徵工程。</a:t>
            </a:r>
            <a:endParaRPr lang="en-US" altLang="zh-TW"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66</a:t>
            </a:fld>
            <a:endParaRPr lang="zh-TW" altLang="en-US"/>
          </a:p>
        </p:txBody>
      </p:sp>
    </p:spTree>
    <p:extLst>
      <p:ext uri="{BB962C8B-B14F-4D97-AF65-F5344CB8AC3E}">
        <p14:creationId xmlns:p14="http://schemas.microsoft.com/office/powerpoint/2010/main" val="2427019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那我們用什麼方式評估預測的成果呢？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這個</a:t>
            </a:r>
            <a:r>
              <a:rPr lang="en-US" altLang="zh-TW" sz="1200" b="0" i="0" kern="1200" dirty="0">
                <a:solidFill>
                  <a:schemeClr val="tx1"/>
                </a:solidFill>
                <a:effectLst/>
                <a:latin typeface="+mn-lt"/>
                <a:ea typeface="+mn-ea"/>
                <a:cs typeface="+mn-cs"/>
              </a:rPr>
              <a:t>Kaggle</a:t>
            </a:r>
            <a:r>
              <a:rPr lang="zh-TW" altLang="en-US" sz="1200" b="0" i="0" kern="1200" dirty="0">
                <a:solidFill>
                  <a:schemeClr val="tx1"/>
                </a:solidFill>
                <a:effectLst/>
                <a:latin typeface="+mn-lt"/>
                <a:ea typeface="+mn-ea"/>
                <a:cs typeface="+mn-cs"/>
              </a:rPr>
              <a:t>題目的評分指標是一個進階版的</a:t>
            </a:r>
            <a:r>
              <a:rPr lang="en-US" altLang="zh-TW" sz="1200" b="0" i="0" kern="1200" dirty="0">
                <a:solidFill>
                  <a:schemeClr val="tx1"/>
                </a:solidFill>
                <a:effectLst/>
                <a:latin typeface="+mn-lt"/>
                <a:ea typeface="+mn-ea"/>
                <a:cs typeface="+mn-cs"/>
              </a:rPr>
              <a:t>MSE</a:t>
            </a:r>
            <a:r>
              <a:rPr lang="zh-TW" altLang="en-US" sz="1200" b="0" i="0" kern="1200" dirty="0">
                <a:solidFill>
                  <a:schemeClr val="tx1"/>
                </a:solidFill>
                <a:effectLst/>
                <a:latin typeface="+mn-lt"/>
                <a:ea typeface="+mn-ea"/>
                <a:cs typeface="+mn-cs"/>
              </a:rPr>
              <a:t>誤差值，來評估特徵工程後，模型的好壞。</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67</a:t>
            </a:fld>
            <a:endParaRPr lang="zh-TW" altLang="en-US"/>
          </a:p>
        </p:txBody>
      </p:sp>
    </p:spTree>
    <p:extLst>
      <p:ext uri="{BB962C8B-B14F-4D97-AF65-F5344CB8AC3E}">
        <p14:creationId xmlns:p14="http://schemas.microsoft.com/office/powerpoint/2010/main" val="12568964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重點標示是我自己想的，要改可以隨意改</a:t>
            </a:r>
            <a:r>
              <a:rPr lang="en-US" altLang="zh-TW" dirty="0"/>
              <a:t>!!!</a:t>
            </a:r>
          </a:p>
          <a:p>
            <a:r>
              <a:rPr lang="zh-TW" altLang="en-US" dirty="0"/>
              <a:t>上面淺藍框框覺得想不出來打什麼，所以才打點點點</a:t>
            </a:r>
            <a:endParaRPr lang="en-US" altLang="zh-TW" dirty="0"/>
          </a:p>
          <a:p>
            <a:endParaRPr lang="en-US" altLang="zh-TW" dirty="0"/>
          </a:p>
          <a:p>
            <a:r>
              <a:rPr lang="zh-TW" altLang="en-US" sz="1200" b="0" i="0" kern="1200" dirty="0">
                <a:solidFill>
                  <a:schemeClr val="tx1"/>
                </a:solidFill>
                <a:effectLst/>
                <a:latin typeface="+mn-lt"/>
                <a:ea typeface="+mn-ea"/>
                <a:cs typeface="+mn-cs"/>
              </a:rPr>
              <a:t>這個</a:t>
            </a:r>
            <a:r>
              <a:rPr lang="en-US" altLang="zh-TW" sz="1200" b="0" i="0" kern="1200" dirty="0">
                <a:solidFill>
                  <a:schemeClr val="tx1"/>
                </a:solidFill>
                <a:effectLst/>
                <a:latin typeface="+mn-lt"/>
                <a:ea typeface="+mn-ea"/>
                <a:cs typeface="+mn-cs"/>
              </a:rPr>
              <a:t>Kaggle</a:t>
            </a:r>
            <a:r>
              <a:rPr lang="zh-TW" altLang="en-US" sz="1200" b="0" i="0" kern="1200" dirty="0">
                <a:solidFill>
                  <a:schemeClr val="tx1"/>
                </a:solidFill>
                <a:effectLst/>
                <a:latin typeface="+mn-lt"/>
                <a:ea typeface="+mn-ea"/>
                <a:cs typeface="+mn-cs"/>
              </a:rPr>
              <a:t>題目的評分標準，是可以視為進階版的</a:t>
            </a:r>
            <a:r>
              <a:rPr lang="en-US" altLang="zh-TW" sz="1200" b="0" i="0" kern="1200" dirty="0">
                <a:solidFill>
                  <a:schemeClr val="tx1"/>
                </a:solidFill>
                <a:effectLst/>
                <a:latin typeface="+mn-lt"/>
                <a:ea typeface="+mn-ea"/>
                <a:cs typeface="+mn-cs"/>
              </a:rPr>
              <a:t>MSE</a:t>
            </a:r>
            <a:r>
              <a:rPr lang="zh-TW" altLang="en-US" sz="1200" b="0" i="0" kern="1200" dirty="0">
                <a:solidFill>
                  <a:schemeClr val="tx1"/>
                </a:solidFill>
                <a:effectLst/>
                <a:latin typeface="+mn-lt"/>
                <a:ea typeface="+mn-ea"/>
                <a:cs typeface="+mn-cs"/>
              </a:rPr>
              <a:t>，全名為</a:t>
            </a:r>
            <a:r>
              <a:rPr lang="en-US" altLang="zh-TW" sz="1200" b="0" i="0" kern="1200" dirty="0">
                <a:solidFill>
                  <a:schemeClr val="tx1"/>
                </a:solidFill>
                <a:effectLst/>
                <a:latin typeface="+mn-lt"/>
                <a:ea typeface="+mn-ea"/>
                <a:cs typeface="+mn-cs"/>
              </a:rPr>
              <a:t>Normalized Weighted Root Mean Squared Logarithmic Error </a:t>
            </a:r>
            <a:r>
              <a:rPr lang="zh-TW" altLang="en-US" sz="1200" b="0" i="0" kern="1200" dirty="0">
                <a:solidFill>
                  <a:schemeClr val="tx1"/>
                </a:solidFill>
                <a:effectLst/>
                <a:latin typeface="+mn-lt"/>
                <a:ea typeface="+mn-ea"/>
                <a:cs typeface="+mn-cs"/>
              </a:rPr>
              <a:t>，簡稱</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這個評分標準與</a:t>
            </a:r>
            <a:r>
              <a:rPr lang="en-US" altLang="zh-TW" sz="1200" b="0" i="0" kern="1200" dirty="0">
                <a:solidFill>
                  <a:schemeClr val="tx1"/>
                </a:solidFill>
                <a:effectLst/>
                <a:latin typeface="+mn-lt"/>
                <a:ea typeface="+mn-ea"/>
                <a:cs typeface="+mn-cs"/>
              </a:rPr>
              <a:t>MSE</a:t>
            </a:r>
            <a:r>
              <a:rPr lang="zh-TW" altLang="en-US" sz="1200" b="0" i="0" kern="1200" dirty="0">
                <a:solidFill>
                  <a:schemeClr val="tx1"/>
                </a:solidFill>
                <a:effectLst/>
                <a:latin typeface="+mn-lt"/>
                <a:ea typeface="+mn-ea"/>
                <a:cs typeface="+mn-cs"/>
              </a:rPr>
              <a:t>相比，可以看到有大主要差別：</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一個是預測值</a:t>
            </a:r>
            <a:r>
              <a:rPr lang="en-US" altLang="zh-TW" sz="1200" b="0" i="0" kern="1200" dirty="0" err="1">
                <a:solidFill>
                  <a:schemeClr val="tx1"/>
                </a:solidFill>
                <a:effectLst/>
                <a:latin typeface="+mn-lt"/>
                <a:ea typeface="+mn-ea"/>
                <a:cs typeface="+mn-cs"/>
              </a:rPr>
              <a:t>y_hat</a:t>
            </a:r>
            <a:r>
              <a:rPr lang="zh-TW" altLang="en-US" sz="1200" b="0" i="0" kern="1200" dirty="0">
                <a:solidFill>
                  <a:schemeClr val="tx1"/>
                </a:solidFill>
                <a:effectLst/>
                <a:latin typeface="+mn-lt"/>
                <a:ea typeface="+mn-ea"/>
                <a:cs typeface="+mn-cs"/>
              </a:rPr>
              <a:t>和真實值</a:t>
            </a:r>
            <a:r>
              <a:rPr lang="en-US" altLang="zh-TW"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分別經過</a:t>
            </a:r>
            <a:r>
              <a:rPr lang="en-US" altLang="zh-TW" sz="1200" b="0" i="0" kern="1200" dirty="0">
                <a:solidFill>
                  <a:schemeClr val="tx1"/>
                </a:solidFill>
                <a:effectLst/>
                <a:latin typeface="+mn-lt"/>
                <a:ea typeface="+mn-ea"/>
                <a:cs typeface="+mn-cs"/>
              </a:rPr>
              <a:t>Natural Log1p</a:t>
            </a:r>
            <a:r>
              <a:rPr lang="zh-TW" altLang="en-US" sz="1200" b="0" i="0" kern="1200" dirty="0">
                <a:solidFill>
                  <a:schemeClr val="tx1"/>
                </a:solidFill>
                <a:effectLst/>
                <a:latin typeface="+mn-lt"/>
                <a:ea typeface="+mn-ea"/>
                <a:cs typeface="+mn-cs"/>
              </a:rPr>
              <a:t>函數。也就是數據先加</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再取</a:t>
            </a:r>
            <a:r>
              <a:rPr lang="en-US" altLang="zh-TW" sz="1200" b="0" i="0" kern="1200" dirty="0">
                <a:solidFill>
                  <a:schemeClr val="tx1"/>
                </a:solidFill>
                <a:effectLst/>
                <a:latin typeface="+mn-lt"/>
                <a:ea typeface="+mn-ea"/>
                <a:cs typeface="+mn-cs"/>
              </a:rPr>
              <a:t>Natural log</a:t>
            </a:r>
            <a:r>
              <a:rPr lang="zh-TW" altLang="en-US" sz="1200" b="0" i="0" kern="1200" dirty="0">
                <a:solidFill>
                  <a:schemeClr val="tx1"/>
                </a:solidFill>
                <a:effectLst/>
                <a:latin typeface="+mn-lt"/>
                <a:ea typeface="+mn-ea"/>
                <a:cs typeface="+mn-cs"/>
              </a:rPr>
              <a:t>。這麼做的主要原因是單獨取</a:t>
            </a:r>
            <a:r>
              <a:rPr lang="en-US" altLang="zh-TW" sz="1200" b="0" i="0" kern="1200" dirty="0">
                <a:solidFill>
                  <a:schemeClr val="tx1"/>
                </a:solidFill>
                <a:effectLst/>
                <a:latin typeface="+mn-lt"/>
                <a:ea typeface="+mn-ea"/>
                <a:cs typeface="+mn-cs"/>
              </a:rPr>
              <a:t>natural log</a:t>
            </a: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值，也就是銷售量為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時，會無法轉換成實數，</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而我們的實際和預測資料裡，確實會碰到銷量為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的可能。</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第二個差異，就是他將轉換後的</a:t>
            </a:r>
            <a:r>
              <a:rPr lang="en-US" altLang="zh-TW" sz="1200" b="0" i="0" kern="1200" dirty="0" err="1">
                <a:solidFill>
                  <a:schemeClr val="tx1"/>
                </a:solidFill>
                <a:effectLst/>
                <a:latin typeface="+mn-lt"/>
                <a:ea typeface="+mn-ea"/>
                <a:cs typeface="+mn-cs"/>
              </a:rPr>
              <a:t>y_hat</a:t>
            </a:r>
            <a:r>
              <a:rPr lang="zh-TW" altLang="en-US" sz="1200" b="0" i="0" kern="1200" dirty="0">
                <a:solidFill>
                  <a:schemeClr val="tx1"/>
                </a:solidFill>
                <a:effectLst/>
                <a:latin typeface="+mn-lt"/>
                <a:ea typeface="+mn-ea"/>
                <a:cs typeface="+mn-cs"/>
              </a:rPr>
              <a:t>乘上權重。當這個商品屬於不易腐壞的權重為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，也就是值不會改變，但是容易腐敗的商品，權重為</a:t>
            </a:r>
            <a:r>
              <a:rPr lang="en-US" altLang="zh-TW" sz="1200" b="0" i="0" kern="1200" dirty="0">
                <a:solidFill>
                  <a:schemeClr val="tx1"/>
                </a:solidFill>
                <a:effectLst/>
                <a:latin typeface="+mn-lt"/>
                <a:ea typeface="+mn-ea"/>
                <a:cs typeface="+mn-cs"/>
              </a:rPr>
              <a:t>1.25</a:t>
            </a:r>
            <a:r>
              <a:rPr lang="zh-TW" altLang="en-US" sz="1200" b="0" i="0" kern="1200" dirty="0">
                <a:solidFill>
                  <a:schemeClr val="tx1"/>
                </a:solidFill>
                <a:effectLst/>
                <a:latin typeface="+mn-lt"/>
                <a:ea typeface="+mn-ea"/>
                <a:cs typeface="+mn-cs"/>
              </a:rPr>
              <a:t>，也就是說若針對腐敗的商品預測的差誤會被放大。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實務上，確實也需要對容易腐敗的商品的預測更為精準，才能更有效地調配商品數量。</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為了方便理解，我們可以視這個評分視為</a:t>
            </a:r>
            <a:r>
              <a:rPr lang="en-US" altLang="zh-TW" sz="1200" b="0" i="0" kern="1200" dirty="0">
                <a:solidFill>
                  <a:schemeClr val="tx1"/>
                </a:solidFill>
                <a:effectLst/>
                <a:latin typeface="+mn-lt"/>
                <a:ea typeface="+mn-ea"/>
                <a:cs typeface="+mn-cs"/>
              </a:rPr>
              <a:t>MSE</a:t>
            </a:r>
            <a:r>
              <a:rPr lang="zh-TW" altLang="en-US" sz="1200" b="0" i="0" kern="1200" dirty="0">
                <a:solidFill>
                  <a:schemeClr val="tx1"/>
                </a:solidFill>
                <a:effectLst/>
                <a:latin typeface="+mn-lt"/>
                <a:ea typeface="+mn-ea"/>
                <a:cs typeface="+mn-cs"/>
              </a:rPr>
              <a:t>的變形，所以分數越小越好。</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68</a:t>
            </a:fld>
            <a:endParaRPr lang="zh-TW" altLang="en-US"/>
          </a:p>
        </p:txBody>
      </p:sp>
    </p:spTree>
    <p:extLst>
      <p:ext uri="{BB962C8B-B14F-4D97-AF65-F5344CB8AC3E}">
        <p14:creationId xmlns:p14="http://schemas.microsoft.com/office/powerpoint/2010/main" val="3037248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這個誤差值最大的特色，是針對容易腐敗的商品加入</a:t>
            </a:r>
            <a:r>
              <a:rPr lang="en-US" altLang="zh-TW" dirty="0"/>
              <a:t>1.25</a:t>
            </a:r>
            <a:r>
              <a:rPr lang="zh-TW" altLang="en-US" dirty="0"/>
              <a:t>倍的權重。</a:t>
            </a:r>
            <a:endParaRPr lang="en-US" altLang="zh-TW" dirty="0"/>
          </a:p>
          <a:p>
            <a:r>
              <a:rPr lang="zh-TW" altLang="en-US" dirty="0"/>
              <a:t>這確實符合實務上的需求，我們對容易腐敗的商品應該要有更精準的預測。</a:t>
            </a:r>
            <a:endParaRPr lang="en-US" altLang="zh-TW" dirty="0"/>
          </a:p>
          <a:p>
            <a:r>
              <a:rPr lang="zh-TW" altLang="en-US" dirty="0"/>
              <a:t>整體而言，這個評估指標是一種誤差值的概念，所以值越低越好。</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69</a:t>
            </a:fld>
            <a:endParaRPr lang="zh-TW" altLang="en-US"/>
          </a:p>
        </p:txBody>
      </p:sp>
    </p:spTree>
    <p:extLst>
      <p:ext uri="{BB962C8B-B14F-4D97-AF65-F5344CB8AC3E}">
        <p14:creationId xmlns:p14="http://schemas.microsoft.com/office/powerpoint/2010/main" val="3007219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之後，我們加入了處理時序資料的方式，將銷售額採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70</a:t>
            </a:fld>
            <a:endParaRPr lang="zh-TW" altLang="en-US"/>
          </a:p>
        </p:txBody>
      </p:sp>
    </p:spTree>
    <p:extLst>
      <p:ext uri="{BB962C8B-B14F-4D97-AF65-F5344CB8AC3E}">
        <p14:creationId xmlns:p14="http://schemas.microsoft.com/office/powerpoint/2010/main" val="41574457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之後，我們加入了處理時序資料的方式，將銷售額採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71</a:t>
            </a:fld>
            <a:endParaRPr lang="zh-TW" altLang="en-US"/>
          </a:p>
        </p:txBody>
      </p:sp>
    </p:spTree>
    <p:extLst>
      <p:ext uri="{BB962C8B-B14F-4D97-AF65-F5344CB8AC3E}">
        <p14:creationId xmlns:p14="http://schemas.microsoft.com/office/powerpoint/2010/main" val="3494676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之後，我們加入了處理時序資料的方式，將銷售額採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72</a:t>
            </a:fld>
            <a:endParaRPr lang="zh-TW" altLang="en-US"/>
          </a:p>
        </p:txBody>
      </p:sp>
    </p:spTree>
    <p:extLst>
      <p:ext uri="{BB962C8B-B14F-4D97-AF65-F5344CB8AC3E}">
        <p14:creationId xmlns:p14="http://schemas.microsoft.com/office/powerpoint/2010/main" val="170340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之後，我們加入了處理時序資料的方式，將銷售額採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73</a:t>
            </a:fld>
            <a:endParaRPr lang="zh-TW" altLang="en-US"/>
          </a:p>
        </p:txBody>
      </p:sp>
    </p:spTree>
    <p:extLst>
      <p:ext uri="{BB962C8B-B14F-4D97-AF65-F5344CB8AC3E}">
        <p14:creationId xmlns:p14="http://schemas.microsoft.com/office/powerpoint/2010/main" val="1604525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之後，我們加入了處理時序資料的方式，將銷售量採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74</a:t>
            </a:fld>
            <a:endParaRPr lang="zh-TW" altLang="en-US"/>
          </a:p>
        </p:txBody>
      </p:sp>
    </p:spTree>
    <p:extLst>
      <p:ext uri="{BB962C8B-B14F-4D97-AF65-F5344CB8AC3E}">
        <p14:creationId xmlns:p14="http://schemas.microsoft.com/office/powerpoint/2010/main" val="40186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蔡崇信同學，在本次專題中負責探索性資料分析、特徵工程、</a:t>
            </a:r>
            <a:r>
              <a:rPr lang="en-US" altLang="zh-TW" dirty="0" err="1"/>
              <a:t>hadoop</a:t>
            </a:r>
            <a:r>
              <a:rPr lang="zh-TW" altLang="en-US" dirty="0"/>
              <a:t>建置、以及</a:t>
            </a:r>
            <a:r>
              <a:rPr lang="en-US" altLang="zh-TW" dirty="0"/>
              <a:t>domain</a:t>
            </a:r>
            <a:r>
              <a:rPr lang="zh-TW" altLang="en-US" dirty="0"/>
              <a:t> </a:t>
            </a:r>
            <a:r>
              <a:rPr lang="en-US" altLang="zh-TW" dirty="0"/>
              <a:t>knowledge</a:t>
            </a:r>
            <a:r>
              <a:rPr lang="zh-TW" altLang="en-US" dirty="0"/>
              <a:t>的探討。</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8</a:t>
            </a:fld>
            <a:endParaRPr lang="zh-TW" altLang="en-US"/>
          </a:p>
        </p:txBody>
      </p:sp>
    </p:spTree>
    <p:extLst>
      <p:ext uri="{BB962C8B-B14F-4D97-AF65-F5344CB8AC3E}">
        <p14:creationId xmlns:p14="http://schemas.microsoft.com/office/powerpoint/2010/main" val="30434321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之後，我們加入了處理時序資料的方式，將銷售量採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75</a:t>
            </a:fld>
            <a:endParaRPr lang="zh-TW" altLang="en-US"/>
          </a:p>
        </p:txBody>
      </p:sp>
    </p:spTree>
    <p:extLst>
      <p:ext uri="{BB962C8B-B14F-4D97-AF65-F5344CB8AC3E}">
        <p14:creationId xmlns:p14="http://schemas.microsoft.com/office/powerpoint/2010/main" val="35748874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之後，我們加入了處理時序資料的方式，將銷售量採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76</a:t>
            </a:fld>
            <a:endParaRPr lang="zh-TW" altLang="en-US"/>
          </a:p>
        </p:txBody>
      </p:sp>
    </p:spTree>
    <p:extLst>
      <p:ext uri="{BB962C8B-B14F-4D97-AF65-F5344CB8AC3E}">
        <p14:creationId xmlns:p14="http://schemas.microsoft.com/office/powerpoint/2010/main" val="3366145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首先，我們將測試資料集的五個欄位中的日期欄位，分別拆成年、月、日，所以現在我們有基本的</a:t>
            </a:r>
            <a:r>
              <a:rPr lang="en-US" altLang="zh-TW" dirty="0"/>
              <a:t>7</a:t>
            </a:r>
            <a:r>
              <a:rPr lang="zh-TW" altLang="en-US" dirty="0"/>
              <a:t>個欄位。分別用</a:t>
            </a:r>
            <a:r>
              <a:rPr lang="en-US" altLang="zh-TW" dirty="0"/>
              <a:t>XGBoost</a:t>
            </a:r>
            <a:r>
              <a:rPr lang="zh-TW" altLang="en-US" dirty="0"/>
              <a:t>、</a:t>
            </a:r>
            <a:r>
              <a:rPr lang="en-US" altLang="zh-TW" dirty="0"/>
              <a:t>Random Forest</a:t>
            </a:r>
            <a:r>
              <a:rPr lang="zh-TW" altLang="en-US" dirty="0"/>
              <a:t>、</a:t>
            </a:r>
            <a:r>
              <a:rPr lang="en-US" altLang="zh-TW" dirty="0" err="1"/>
              <a:t>Lightgbm</a:t>
            </a:r>
            <a:r>
              <a:rPr lang="zh-TW" altLang="en-US" dirty="0"/>
              <a:t>模型進行預測。</a:t>
            </a:r>
            <a:endParaRPr lang="en-US" altLang="zh-TW" dirty="0"/>
          </a:p>
          <a:p>
            <a:r>
              <a:rPr lang="zh-TW" altLang="en-US" dirty="0"/>
              <a:t>誤差結果和將商品銷售額都填為</a:t>
            </a:r>
            <a:r>
              <a:rPr lang="en-US" altLang="zh-TW" dirty="0"/>
              <a:t>0</a:t>
            </a:r>
            <a:r>
              <a:rPr lang="zh-TW" altLang="en-US" dirty="0"/>
              <a:t>效果差不多，大約在</a:t>
            </a:r>
            <a:r>
              <a:rPr lang="en-US" altLang="zh-TW" dirty="0"/>
              <a:t>1.3</a:t>
            </a:r>
            <a:r>
              <a:rPr lang="zh-TW" altLang="en-US" dirty="0"/>
              <a:t>～</a:t>
            </a:r>
            <a:r>
              <a:rPr lang="en-US" altLang="zh-TW" dirty="0"/>
              <a:t>1.7</a:t>
            </a:r>
            <a:r>
              <a:rPr lang="zh-TW" altLang="en-US" dirty="0"/>
              <a:t>之間。</a:t>
            </a:r>
            <a:endParaRPr lang="en-US" altLang="zh-TW" dirty="0"/>
          </a:p>
          <a:p>
            <a:endParaRPr lang="en-US" altLang="zh-TW" dirty="0"/>
          </a:p>
          <a:p>
            <a:r>
              <a:rPr lang="zh-TW" altLang="en-US" dirty="0"/>
              <a:t>之後，我們加入了處理時序資料的方式，將銷售量採</a:t>
            </a:r>
            <a:r>
              <a:rPr lang="en-US" altLang="zh-TW" dirty="0"/>
              <a:t>3</a:t>
            </a:r>
            <a:r>
              <a:rPr lang="zh-TW" altLang="en-US" dirty="0"/>
              <a:t>、</a:t>
            </a:r>
            <a:r>
              <a:rPr lang="en-US" altLang="zh-TW" dirty="0"/>
              <a:t>7</a:t>
            </a:r>
            <a:r>
              <a:rPr lang="zh-TW" altLang="en-US" dirty="0"/>
              <a:t>、</a:t>
            </a:r>
            <a:r>
              <a:rPr lang="en-US" altLang="zh-TW" dirty="0"/>
              <a:t>14</a:t>
            </a:r>
            <a:r>
              <a:rPr lang="zh-TW" altLang="en-US" dirty="0"/>
              <a:t>天的移動平均並且加入</a:t>
            </a:r>
            <a:r>
              <a:rPr lang="en-US" altLang="zh-TW" dirty="0"/>
              <a:t>16</a:t>
            </a:r>
            <a:r>
              <a:rPr lang="zh-TW" altLang="en-US" dirty="0"/>
              <a:t>天內商品在個別天是否在促銷的欄位，以及在</a:t>
            </a:r>
            <a:r>
              <a:rPr lang="en-US" altLang="zh-TW" dirty="0"/>
              <a:t>14</a:t>
            </a:r>
            <a:r>
              <a:rPr lang="zh-TW" altLang="en-US" dirty="0"/>
              <a:t>天內商品促銷的次數，總共</a:t>
            </a:r>
            <a:r>
              <a:rPr lang="en-US" altLang="zh-TW" dirty="0"/>
              <a:t>20</a:t>
            </a:r>
            <a:r>
              <a:rPr lang="zh-TW" altLang="en-US" dirty="0"/>
              <a:t>個欄位。</a:t>
            </a:r>
            <a:endParaRPr lang="en-US" altLang="zh-TW" dirty="0"/>
          </a:p>
          <a:p>
            <a:r>
              <a:rPr lang="zh-TW" altLang="en-US" dirty="0"/>
              <a:t>成績就有了大幅的進步。</a:t>
            </a:r>
            <a:r>
              <a:rPr lang="en-US" altLang="zh-TW" sz="1200" b="0" i="0" kern="1200" dirty="0">
                <a:solidFill>
                  <a:schemeClr val="tx1"/>
                </a:solidFill>
                <a:effectLst/>
                <a:latin typeface="+mn-lt"/>
                <a:ea typeface="+mn-ea"/>
                <a:cs typeface="+mn-cs"/>
              </a:rPr>
              <a:t>NWRMSLE</a:t>
            </a:r>
            <a:r>
              <a:rPr lang="zh-TW" altLang="en-US" sz="1200" b="0" i="0" kern="1200" dirty="0">
                <a:solidFill>
                  <a:schemeClr val="tx1"/>
                </a:solidFill>
                <a:effectLst/>
                <a:latin typeface="+mn-lt"/>
                <a:ea typeface="+mn-ea"/>
                <a:cs typeface="+mn-cs"/>
              </a:rPr>
              <a:t>直接落入</a:t>
            </a:r>
            <a:r>
              <a:rPr lang="en-US" altLang="zh-TW" sz="1200" b="0" i="0" kern="1200" dirty="0">
                <a:solidFill>
                  <a:schemeClr val="tx1"/>
                </a:solidFill>
                <a:effectLst/>
                <a:latin typeface="+mn-lt"/>
                <a:ea typeface="+mn-ea"/>
                <a:cs typeface="+mn-cs"/>
              </a:rPr>
              <a:t>0.6</a:t>
            </a:r>
            <a:r>
              <a:rPr lang="zh-TW" altLang="en-US" sz="1200" b="0" i="0" kern="1200" dirty="0">
                <a:solidFill>
                  <a:schemeClr val="tx1"/>
                </a:solidFill>
                <a:effectLst/>
                <a:latin typeface="+mn-lt"/>
                <a:ea typeface="+mn-ea"/>
                <a:cs typeface="+mn-cs"/>
              </a:rPr>
              <a:t>以下的範圍。</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77</a:t>
            </a:fld>
            <a:endParaRPr lang="zh-TW" altLang="en-US"/>
          </a:p>
        </p:txBody>
      </p:sp>
    </p:spTree>
    <p:extLst>
      <p:ext uri="{BB962C8B-B14F-4D97-AF65-F5344CB8AC3E}">
        <p14:creationId xmlns:p14="http://schemas.microsoft.com/office/powerpoint/2010/main" val="28483492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基於上面的基礎，我們發現採用移動平均後，有很顯著的效果。</a:t>
            </a:r>
            <a:endParaRPr lang="en-US" altLang="zh-TW" dirty="0"/>
          </a:p>
          <a:p>
            <a:r>
              <a:rPr lang="zh-TW" altLang="en-US" dirty="0"/>
              <a:t>所以，我們繼續沿用處理時序的方式，將前一日的銷售額平移，形成一個新欄位，並增加</a:t>
            </a:r>
            <a:r>
              <a:rPr lang="en-US" altLang="zh-TW" dirty="0"/>
              <a:t>5,30,60,140</a:t>
            </a:r>
            <a:r>
              <a:rPr lang="zh-TW" altLang="en-US" dirty="0"/>
              <a:t>天的移動平均。</a:t>
            </a:r>
            <a:endParaRPr lang="en-US" altLang="zh-TW" dirty="0"/>
          </a:p>
          <a:p>
            <a:r>
              <a:rPr lang="zh-TW" altLang="en-US" dirty="0"/>
              <a:t>另外，針對是否促銷的欄位，我們也衍生出</a:t>
            </a:r>
            <a:r>
              <a:rPr lang="en-US" altLang="zh-TW" dirty="0"/>
              <a:t>3</a:t>
            </a:r>
            <a:r>
              <a:rPr lang="zh-TW" altLang="en-US" dirty="0"/>
              <a:t>、</a:t>
            </a:r>
            <a:r>
              <a:rPr lang="en-US" altLang="zh-TW" dirty="0"/>
              <a:t>5</a:t>
            </a:r>
            <a:r>
              <a:rPr lang="zh-TW" altLang="en-US" dirty="0"/>
              <a:t>、</a:t>
            </a:r>
            <a:r>
              <a:rPr lang="en-US" altLang="zh-TW" dirty="0"/>
              <a:t>7</a:t>
            </a:r>
            <a:r>
              <a:rPr lang="zh-TW" altLang="en-US" dirty="0"/>
              <a:t>、</a:t>
            </a:r>
            <a:r>
              <a:rPr lang="en-US" altLang="zh-TW" dirty="0"/>
              <a:t>60</a:t>
            </a:r>
            <a:r>
              <a:rPr lang="zh-TW" altLang="en-US" dirty="0"/>
              <a:t>、</a:t>
            </a:r>
            <a:r>
              <a:rPr lang="en-US" altLang="zh-TW" dirty="0"/>
              <a:t>140</a:t>
            </a:r>
            <a:r>
              <a:rPr lang="zh-TW" altLang="en-US" dirty="0"/>
              <a:t>，以及</a:t>
            </a:r>
            <a:r>
              <a:rPr lang="en-US" altLang="zh-TW" dirty="0"/>
              <a:t>16</a:t>
            </a:r>
            <a:r>
              <a:rPr lang="zh-TW" altLang="en-US" dirty="0"/>
              <a:t>天後每</a:t>
            </a:r>
            <a:r>
              <a:rPr lang="en-US" altLang="zh-TW" dirty="0"/>
              <a:t>3</a:t>
            </a:r>
            <a:r>
              <a:rPr lang="zh-TW" altLang="en-US" dirty="0"/>
              <a:t>、</a:t>
            </a:r>
            <a:r>
              <a:rPr lang="en-US" altLang="zh-TW" dirty="0"/>
              <a:t>7</a:t>
            </a:r>
            <a:r>
              <a:rPr lang="zh-TW" altLang="en-US" dirty="0"/>
              <a:t>、</a:t>
            </a:r>
            <a:r>
              <a:rPr lang="en-US" altLang="zh-TW" dirty="0"/>
              <a:t>14</a:t>
            </a:r>
            <a:r>
              <a:rPr lang="zh-TW" altLang="en-US" dirty="0"/>
              <a:t>天的商品促銷總次數的欄位，最後合計</a:t>
            </a:r>
            <a:r>
              <a:rPr lang="en-US" altLang="zh-TW" dirty="0"/>
              <a:t>33</a:t>
            </a:r>
            <a:r>
              <a:rPr lang="zh-TW" altLang="en-US" dirty="0"/>
              <a:t>個欄位。</a:t>
            </a:r>
            <a:endParaRPr lang="en-US" altLang="zh-TW" dirty="0"/>
          </a:p>
          <a:p>
            <a:r>
              <a:rPr lang="zh-TW" altLang="en-US" dirty="0"/>
              <a:t>除了成績有持續進步外，從</a:t>
            </a:r>
            <a:r>
              <a:rPr lang="en-US" altLang="zh-TW" dirty="0"/>
              <a:t>feature importance</a:t>
            </a:r>
            <a:r>
              <a:rPr lang="zh-TW" altLang="en-US" dirty="0"/>
              <a:t>的圖，我們發現移動平均相關的欄位重要性都很高。</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78</a:t>
            </a:fld>
            <a:endParaRPr lang="zh-TW" altLang="en-US"/>
          </a:p>
        </p:txBody>
      </p:sp>
    </p:spTree>
    <p:extLst>
      <p:ext uri="{BB962C8B-B14F-4D97-AF65-F5344CB8AC3E}">
        <p14:creationId xmlns:p14="http://schemas.microsoft.com/office/powerpoint/2010/main" val="18576154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基於上面的基礎，我們發現採用移動平均後，有很顯著的效果。</a:t>
            </a:r>
            <a:endParaRPr lang="en-US" altLang="zh-TW" dirty="0"/>
          </a:p>
          <a:p>
            <a:r>
              <a:rPr lang="zh-TW" altLang="en-US" dirty="0"/>
              <a:t>所以，我們繼續沿用處理時序的方式，將前一日的銷售額平移，形成一個新欄位，並增加</a:t>
            </a:r>
            <a:r>
              <a:rPr lang="en-US" altLang="zh-TW" dirty="0"/>
              <a:t>5,30,60,140</a:t>
            </a:r>
            <a:r>
              <a:rPr lang="zh-TW" altLang="en-US" dirty="0"/>
              <a:t>天的移動平均。</a:t>
            </a:r>
            <a:endParaRPr lang="en-US" altLang="zh-TW" dirty="0"/>
          </a:p>
          <a:p>
            <a:r>
              <a:rPr lang="zh-TW" altLang="en-US" dirty="0"/>
              <a:t>另外，針對是否促銷的欄位，我們也衍生出</a:t>
            </a:r>
            <a:r>
              <a:rPr lang="en-US" altLang="zh-TW" dirty="0"/>
              <a:t>3</a:t>
            </a:r>
            <a:r>
              <a:rPr lang="zh-TW" altLang="en-US" dirty="0"/>
              <a:t>、</a:t>
            </a:r>
            <a:r>
              <a:rPr lang="en-US" altLang="zh-TW" dirty="0"/>
              <a:t>5</a:t>
            </a:r>
            <a:r>
              <a:rPr lang="zh-TW" altLang="en-US" dirty="0"/>
              <a:t>、</a:t>
            </a:r>
            <a:r>
              <a:rPr lang="en-US" altLang="zh-TW" dirty="0"/>
              <a:t>7</a:t>
            </a:r>
            <a:r>
              <a:rPr lang="zh-TW" altLang="en-US" dirty="0"/>
              <a:t>、</a:t>
            </a:r>
            <a:r>
              <a:rPr lang="en-US" altLang="zh-TW" dirty="0"/>
              <a:t>60</a:t>
            </a:r>
            <a:r>
              <a:rPr lang="zh-TW" altLang="en-US" dirty="0"/>
              <a:t>、</a:t>
            </a:r>
            <a:r>
              <a:rPr lang="en-US" altLang="zh-TW" dirty="0"/>
              <a:t>140</a:t>
            </a:r>
            <a:r>
              <a:rPr lang="zh-TW" altLang="en-US" dirty="0"/>
              <a:t>，以及</a:t>
            </a:r>
            <a:r>
              <a:rPr lang="en-US" altLang="zh-TW" dirty="0"/>
              <a:t>16</a:t>
            </a:r>
            <a:r>
              <a:rPr lang="zh-TW" altLang="en-US" dirty="0"/>
              <a:t>天後每</a:t>
            </a:r>
            <a:r>
              <a:rPr lang="en-US" altLang="zh-TW" dirty="0"/>
              <a:t>3</a:t>
            </a:r>
            <a:r>
              <a:rPr lang="zh-TW" altLang="en-US" dirty="0"/>
              <a:t>、</a:t>
            </a:r>
            <a:r>
              <a:rPr lang="en-US" altLang="zh-TW" dirty="0"/>
              <a:t>7</a:t>
            </a:r>
            <a:r>
              <a:rPr lang="zh-TW" altLang="en-US" dirty="0"/>
              <a:t>、</a:t>
            </a:r>
            <a:r>
              <a:rPr lang="en-US" altLang="zh-TW" dirty="0"/>
              <a:t>14</a:t>
            </a:r>
            <a:r>
              <a:rPr lang="zh-TW" altLang="en-US" dirty="0"/>
              <a:t>天的商品促銷總次數的欄位，最後合計</a:t>
            </a:r>
            <a:r>
              <a:rPr lang="en-US" altLang="zh-TW" dirty="0"/>
              <a:t>33</a:t>
            </a:r>
            <a:r>
              <a:rPr lang="zh-TW" altLang="en-US" dirty="0"/>
              <a:t>個欄位。</a:t>
            </a:r>
            <a:endParaRPr lang="en-US" altLang="zh-TW" dirty="0"/>
          </a:p>
          <a:p>
            <a:r>
              <a:rPr lang="zh-TW" altLang="en-US" dirty="0"/>
              <a:t>除了成績有持續進步外，從</a:t>
            </a:r>
            <a:r>
              <a:rPr lang="en-US" altLang="zh-TW" dirty="0"/>
              <a:t>feature importance</a:t>
            </a:r>
            <a:r>
              <a:rPr lang="zh-TW" altLang="en-US" dirty="0"/>
              <a:t>的圖，我們發現移動平均相關的欄位重要性都很高。</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79</a:t>
            </a:fld>
            <a:endParaRPr lang="zh-TW" altLang="en-US"/>
          </a:p>
        </p:txBody>
      </p:sp>
    </p:spTree>
    <p:extLst>
      <p:ext uri="{BB962C8B-B14F-4D97-AF65-F5344CB8AC3E}">
        <p14:creationId xmlns:p14="http://schemas.microsoft.com/office/powerpoint/2010/main" val="36304053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基於上面的基礎，我們發現採用移動平均後，有很顯著的效果。</a:t>
            </a:r>
            <a:endParaRPr lang="en-US" altLang="zh-TW" dirty="0"/>
          </a:p>
          <a:p>
            <a:r>
              <a:rPr lang="zh-TW" altLang="en-US" dirty="0"/>
              <a:t>所以，我們繼續沿用處理時序的方式，將前一日的銷售額平移，形成一個新欄位，並增加</a:t>
            </a:r>
            <a:r>
              <a:rPr lang="en-US" altLang="zh-TW" dirty="0"/>
              <a:t>5,30,60,140</a:t>
            </a:r>
            <a:r>
              <a:rPr lang="zh-TW" altLang="en-US" dirty="0"/>
              <a:t>天的移動平均。</a:t>
            </a:r>
            <a:endParaRPr lang="en-US" altLang="zh-TW" dirty="0"/>
          </a:p>
          <a:p>
            <a:r>
              <a:rPr lang="zh-TW" altLang="en-US" dirty="0"/>
              <a:t>另外，針對是否促銷的欄位，我們也衍生出</a:t>
            </a:r>
            <a:r>
              <a:rPr lang="en-US" altLang="zh-TW" dirty="0"/>
              <a:t>3</a:t>
            </a:r>
            <a:r>
              <a:rPr lang="zh-TW" altLang="en-US" dirty="0"/>
              <a:t>、</a:t>
            </a:r>
            <a:r>
              <a:rPr lang="en-US" altLang="zh-TW" dirty="0"/>
              <a:t>5</a:t>
            </a:r>
            <a:r>
              <a:rPr lang="zh-TW" altLang="en-US" dirty="0"/>
              <a:t>、</a:t>
            </a:r>
            <a:r>
              <a:rPr lang="en-US" altLang="zh-TW" dirty="0"/>
              <a:t>7</a:t>
            </a:r>
            <a:r>
              <a:rPr lang="zh-TW" altLang="en-US" dirty="0"/>
              <a:t>、</a:t>
            </a:r>
            <a:r>
              <a:rPr lang="en-US" altLang="zh-TW" dirty="0"/>
              <a:t>60</a:t>
            </a:r>
            <a:r>
              <a:rPr lang="zh-TW" altLang="en-US" dirty="0"/>
              <a:t>、</a:t>
            </a:r>
            <a:r>
              <a:rPr lang="en-US" altLang="zh-TW" dirty="0"/>
              <a:t>140</a:t>
            </a:r>
            <a:r>
              <a:rPr lang="zh-TW" altLang="en-US" dirty="0"/>
              <a:t>，以及</a:t>
            </a:r>
            <a:r>
              <a:rPr lang="en-US" altLang="zh-TW" dirty="0"/>
              <a:t>16</a:t>
            </a:r>
            <a:r>
              <a:rPr lang="zh-TW" altLang="en-US" dirty="0"/>
              <a:t>天後每</a:t>
            </a:r>
            <a:r>
              <a:rPr lang="en-US" altLang="zh-TW" dirty="0"/>
              <a:t>3</a:t>
            </a:r>
            <a:r>
              <a:rPr lang="zh-TW" altLang="en-US" dirty="0"/>
              <a:t>、</a:t>
            </a:r>
            <a:r>
              <a:rPr lang="en-US" altLang="zh-TW" dirty="0"/>
              <a:t>7</a:t>
            </a:r>
            <a:r>
              <a:rPr lang="zh-TW" altLang="en-US" dirty="0"/>
              <a:t>、</a:t>
            </a:r>
            <a:r>
              <a:rPr lang="en-US" altLang="zh-TW" dirty="0"/>
              <a:t>14</a:t>
            </a:r>
            <a:r>
              <a:rPr lang="zh-TW" altLang="en-US" dirty="0"/>
              <a:t>天的商品促銷總次數的欄位，最後合計</a:t>
            </a:r>
            <a:r>
              <a:rPr lang="en-US" altLang="zh-TW" dirty="0"/>
              <a:t>33</a:t>
            </a:r>
            <a:r>
              <a:rPr lang="zh-TW" altLang="en-US" dirty="0"/>
              <a:t>個欄位。</a:t>
            </a:r>
            <a:endParaRPr lang="en-US" altLang="zh-TW" dirty="0"/>
          </a:p>
          <a:p>
            <a:r>
              <a:rPr lang="zh-TW" altLang="en-US" dirty="0"/>
              <a:t>除了成績有持續進步外，從</a:t>
            </a:r>
            <a:r>
              <a:rPr lang="en-US" altLang="zh-TW" dirty="0"/>
              <a:t>feature importance</a:t>
            </a:r>
            <a:r>
              <a:rPr lang="zh-TW" altLang="en-US" dirty="0"/>
              <a:t>的圖，我們發現移動平均相關的欄位重要性都很高。</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80</a:t>
            </a:fld>
            <a:endParaRPr lang="zh-TW" altLang="en-US"/>
          </a:p>
        </p:txBody>
      </p:sp>
    </p:spTree>
    <p:extLst>
      <p:ext uri="{BB962C8B-B14F-4D97-AF65-F5344CB8AC3E}">
        <p14:creationId xmlns:p14="http://schemas.microsoft.com/office/powerpoint/2010/main" val="2763239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基於上面的基礎，我們發現採用移動平均後，有很顯著的效果。</a:t>
            </a:r>
            <a:endParaRPr lang="en-US" altLang="zh-TW" dirty="0"/>
          </a:p>
          <a:p>
            <a:r>
              <a:rPr lang="zh-TW" altLang="en-US" dirty="0"/>
              <a:t>所以，我們繼續沿用處理時序的方式，將前一日的銷售額平移，形成一個新欄位，並增加</a:t>
            </a:r>
            <a:r>
              <a:rPr lang="en-US" altLang="zh-TW" dirty="0"/>
              <a:t>5,30,60,140</a:t>
            </a:r>
            <a:r>
              <a:rPr lang="zh-TW" altLang="en-US" dirty="0"/>
              <a:t>天的移動平均。</a:t>
            </a:r>
            <a:endParaRPr lang="en-US" altLang="zh-TW" dirty="0"/>
          </a:p>
          <a:p>
            <a:r>
              <a:rPr lang="zh-TW" altLang="en-US" dirty="0"/>
              <a:t>另外，針對是否促銷的欄位，我們也衍生出</a:t>
            </a:r>
            <a:r>
              <a:rPr lang="en-US" altLang="zh-TW" dirty="0"/>
              <a:t>3</a:t>
            </a:r>
            <a:r>
              <a:rPr lang="zh-TW" altLang="en-US" dirty="0"/>
              <a:t>、</a:t>
            </a:r>
            <a:r>
              <a:rPr lang="en-US" altLang="zh-TW" dirty="0"/>
              <a:t>5</a:t>
            </a:r>
            <a:r>
              <a:rPr lang="zh-TW" altLang="en-US" dirty="0"/>
              <a:t>、</a:t>
            </a:r>
            <a:r>
              <a:rPr lang="en-US" altLang="zh-TW" dirty="0"/>
              <a:t>7</a:t>
            </a:r>
            <a:r>
              <a:rPr lang="zh-TW" altLang="en-US" dirty="0"/>
              <a:t>、</a:t>
            </a:r>
            <a:r>
              <a:rPr lang="en-US" altLang="zh-TW" dirty="0"/>
              <a:t>60</a:t>
            </a:r>
            <a:r>
              <a:rPr lang="zh-TW" altLang="en-US" dirty="0"/>
              <a:t>、</a:t>
            </a:r>
            <a:r>
              <a:rPr lang="en-US" altLang="zh-TW" dirty="0"/>
              <a:t>140</a:t>
            </a:r>
            <a:r>
              <a:rPr lang="zh-TW" altLang="en-US" dirty="0"/>
              <a:t>，以及</a:t>
            </a:r>
            <a:r>
              <a:rPr lang="en-US" altLang="zh-TW" dirty="0"/>
              <a:t>16</a:t>
            </a:r>
            <a:r>
              <a:rPr lang="zh-TW" altLang="en-US" dirty="0"/>
              <a:t>天後每</a:t>
            </a:r>
            <a:r>
              <a:rPr lang="en-US" altLang="zh-TW" dirty="0"/>
              <a:t>3</a:t>
            </a:r>
            <a:r>
              <a:rPr lang="zh-TW" altLang="en-US" dirty="0"/>
              <a:t>、</a:t>
            </a:r>
            <a:r>
              <a:rPr lang="en-US" altLang="zh-TW" dirty="0"/>
              <a:t>7</a:t>
            </a:r>
            <a:r>
              <a:rPr lang="zh-TW" altLang="en-US" dirty="0"/>
              <a:t>、</a:t>
            </a:r>
            <a:r>
              <a:rPr lang="en-US" altLang="zh-TW" dirty="0"/>
              <a:t>14</a:t>
            </a:r>
            <a:r>
              <a:rPr lang="zh-TW" altLang="en-US" dirty="0"/>
              <a:t>天的商品促銷總次數的欄位，最後合計</a:t>
            </a:r>
            <a:r>
              <a:rPr lang="en-US" altLang="zh-TW" dirty="0"/>
              <a:t>33</a:t>
            </a:r>
            <a:r>
              <a:rPr lang="zh-TW" altLang="en-US" dirty="0"/>
              <a:t>個欄位。</a:t>
            </a:r>
            <a:endParaRPr lang="en-US" altLang="zh-TW" dirty="0"/>
          </a:p>
          <a:p>
            <a:r>
              <a:rPr lang="zh-TW" altLang="en-US" dirty="0"/>
              <a:t>除了成績有持續進步外，從</a:t>
            </a:r>
            <a:r>
              <a:rPr lang="en-US" altLang="zh-TW" dirty="0"/>
              <a:t>feature importance</a:t>
            </a:r>
            <a:r>
              <a:rPr lang="zh-TW" altLang="en-US" dirty="0"/>
              <a:t>的圖，我們發現移動平均相關的欄位重要性都很高。</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81</a:t>
            </a:fld>
            <a:endParaRPr lang="zh-TW" altLang="en-US"/>
          </a:p>
        </p:txBody>
      </p:sp>
    </p:spTree>
    <p:extLst>
      <p:ext uri="{BB962C8B-B14F-4D97-AF65-F5344CB8AC3E}">
        <p14:creationId xmlns:p14="http://schemas.microsoft.com/office/powerpoint/2010/main" val="30592492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基於上面的基礎，我們發現採用移動平均後，有很顯著的效果。</a:t>
            </a:r>
            <a:endParaRPr lang="en-US" altLang="zh-TW" dirty="0"/>
          </a:p>
          <a:p>
            <a:r>
              <a:rPr lang="zh-TW" altLang="en-US" dirty="0"/>
              <a:t>所以，我們繼續沿用處理時序的方式，將前一日的銷售額平移，形成一個新欄位，並增加</a:t>
            </a:r>
            <a:r>
              <a:rPr lang="en-US" altLang="zh-TW" dirty="0"/>
              <a:t>5,30,60,140</a:t>
            </a:r>
            <a:r>
              <a:rPr lang="zh-TW" altLang="en-US" dirty="0"/>
              <a:t>天的移動平均。</a:t>
            </a:r>
            <a:endParaRPr lang="en-US" altLang="zh-TW" dirty="0"/>
          </a:p>
          <a:p>
            <a:r>
              <a:rPr lang="zh-TW" altLang="en-US" dirty="0"/>
              <a:t>另外，針對是否促銷的欄位，我們也衍生出</a:t>
            </a:r>
            <a:r>
              <a:rPr lang="en-US" altLang="zh-TW" dirty="0"/>
              <a:t>3</a:t>
            </a:r>
            <a:r>
              <a:rPr lang="zh-TW" altLang="en-US" dirty="0"/>
              <a:t>、</a:t>
            </a:r>
            <a:r>
              <a:rPr lang="en-US" altLang="zh-TW" dirty="0"/>
              <a:t>5</a:t>
            </a:r>
            <a:r>
              <a:rPr lang="zh-TW" altLang="en-US" dirty="0"/>
              <a:t>、</a:t>
            </a:r>
            <a:r>
              <a:rPr lang="en-US" altLang="zh-TW" dirty="0"/>
              <a:t>7</a:t>
            </a:r>
            <a:r>
              <a:rPr lang="zh-TW" altLang="en-US" dirty="0"/>
              <a:t>、</a:t>
            </a:r>
            <a:r>
              <a:rPr lang="en-US" altLang="zh-TW" dirty="0"/>
              <a:t>60</a:t>
            </a:r>
            <a:r>
              <a:rPr lang="zh-TW" altLang="en-US" dirty="0"/>
              <a:t>、</a:t>
            </a:r>
            <a:r>
              <a:rPr lang="en-US" altLang="zh-TW" dirty="0"/>
              <a:t>140</a:t>
            </a:r>
            <a:r>
              <a:rPr lang="zh-TW" altLang="en-US" dirty="0"/>
              <a:t>，以及</a:t>
            </a:r>
            <a:r>
              <a:rPr lang="en-US" altLang="zh-TW" dirty="0"/>
              <a:t>16</a:t>
            </a:r>
            <a:r>
              <a:rPr lang="zh-TW" altLang="en-US" dirty="0"/>
              <a:t>天後每</a:t>
            </a:r>
            <a:r>
              <a:rPr lang="en-US" altLang="zh-TW" dirty="0"/>
              <a:t>3</a:t>
            </a:r>
            <a:r>
              <a:rPr lang="zh-TW" altLang="en-US" dirty="0"/>
              <a:t>、</a:t>
            </a:r>
            <a:r>
              <a:rPr lang="en-US" altLang="zh-TW" dirty="0"/>
              <a:t>7</a:t>
            </a:r>
            <a:r>
              <a:rPr lang="zh-TW" altLang="en-US" dirty="0"/>
              <a:t>、</a:t>
            </a:r>
            <a:r>
              <a:rPr lang="en-US" altLang="zh-TW" dirty="0"/>
              <a:t>14</a:t>
            </a:r>
            <a:r>
              <a:rPr lang="zh-TW" altLang="en-US" dirty="0"/>
              <a:t>天的商品促銷總次數的欄位，最後合計</a:t>
            </a:r>
            <a:r>
              <a:rPr lang="en-US" altLang="zh-TW" dirty="0"/>
              <a:t>33</a:t>
            </a:r>
            <a:r>
              <a:rPr lang="zh-TW" altLang="en-US" dirty="0"/>
              <a:t>個欄位。</a:t>
            </a:r>
            <a:endParaRPr lang="en-US" altLang="zh-TW" dirty="0"/>
          </a:p>
          <a:p>
            <a:r>
              <a:rPr lang="zh-TW" altLang="en-US" dirty="0"/>
              <a:t>除了成績有持續進步外，從</a:t>
            </a:r>
            <a:r>
              <a:rPr lang="en-US" altLang="zh-TW" dirty="0"/>
              <a:t>feature importance</a:t>
            </a:r>
            <a:r>
              <a:rPr lang="zh-TW" altLang="en-US" dirty="0"/>
              <a:t>的圖，我們發現移動平均相關的欄位重要性都很高。</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82</a:t>
            </a:fld>
            <a:endParaRPr lang="zh-TW" altLang="en-US"/>
          </a:p>
        </p:txBody>
      </p:sp>
    </p:spTree>
    <p:extLst>
      <p:ext uri="{BB962C8B-B14F-4D97-AF65-F5344CB8AC3E}">
        <p14:creationId xmlns:p14="http://schemas.microsoft.com/office/powerpoint/2010/main" val="16479427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針對銷售量，我們除了可以取移動平均外，我們還可以利用其他統計量，或許可以讓模型更容易學習到銷售量的分配情況。</a:t>
            </a:r>
            <a:endParaRPr lang="en-US" altLang="zh-TW" dirty="0"/>
          </a:p>
          <a:p>
            <a:r>
              <a:rPr lang="zh-TW" altLang="en-US" dirty="0"/>
              <a:t>所以，我們增加了</a:t>
            </a:r>
            <a:r>
              <a:rPr lang="en-US" altLang="zh-TW" dirty="0"/>
              <a:t>3, 5, 7, 14, 30, 60, 140</a:t>
            </a:r>
            <a:r>
              <a:rPr lang="zh-TW" altLang="en-US" dirty="0"/>
              <a:t>區間內的銷量的</a:t>
            </a:r>
            <a:r>
              <a:rPr lang="zh-CN" altLang="en-US" dirty="0"/>
              <a:t>中位数</a:t>
            </a:r>
            <a:r>
              <a:rPr lang="en-US" altLang="zh-CN" dirty="0"/>
              <a:t>/</a:t>
            </a:r>
            <a:r>
              <a:rPr lang="zh-CN" altLang="en-US" dirty="0"/>
              <a:t>最小</a:t>
            </a:r>
            <a:r>
              <a:rPr lang="en-US" altLang="zh-CN" dirty="0"/>
              <a:t>/</a:t>
            </a:r>
            <a:r>
              <a:rPr lang="zh-CN" altLang="en-US" dirty="0"/>
              <a:t>最大</a:t>
            </a:r>
            <a:r>
              <a:rPr lang="en-US" altLang="zh-CN" dirty="0"/>
              <a:t>/</a:t>
            </a:r>
            <a:r>
              <a:rPr lang="zh-CN" altLang="en-US" dirty="0"/>
              <a:t>方差</a:t>
            </a:r>
            <a:r>
              <a:rPr lang="en-US" altLang="zh-TW" dirty="0"/>
              <a:t>/</a:t>
            </a:r>
            <a:r>
              <a:rPr lang="zh-TW" altLang="en-US" dirty="0"/>
              <a:t>標準差。這樣子，我們一下就增加快一倍的欄位。總共產生了</a:t>
            </a:r>
            <a:r>
              <a:rPr lang="en-US" altLang="zh-TW" dirty="0"/>
              <a:t>68</a:t>
            </a:r>
            <a:r>
              <a:rPr lang="zh-TW" altLang="en-US" dirty="0"/>
              <a:t>個欄位。</a:t>
            </a:r>
            <a:endParaRPr lang="en-US" altLang="zh-TW" dirty="0"/>
          </a:p>
          <a:p>
            <a:r>
              <a:rPr lang="zh-TW" altLang="en-US" dirty="0"/>
              <a:t>到此為止，我們主要是以移動平均法和促銷相關的衍生欄位，來調整我們的模型。</a:t>
            </a:r>
            <a:endParaRPr lang="en-US" altLang="zh-TW" dirty="0"/>
          </a:p>
          <a:p>
            <a:r>
              <a:rPr lang="zh-TW" altLang="en-US" dirty="0"/>
              <a:t>所以，我們也嘗試增加樣本數的方式，同樣使用</a:t>
            </a:r>
            <a:r>
              <a:rPr lang="en-US" altLang="zh-TW" dirty="0"/>
              <a:t>68</a:t>
            </a:r>
            <a:r>
              <a:rPr lang="zh-TW" altLang="en-US" dirty="0"/>
              <a:t>欄位，看增加樣本數是否會有效提升我們的預測。</a:t>
            </a:r>
            <a:endParaRPr lang="en-US" altLang="zh-TW" dirty="0"/>
          </a:p>
          <a:p>
            <a:r>
              <a:rPr lang="zh-TW" altLang="en-US" dirty="0"/>
              <a:t>結果發現，我們增加了（</a:t>
            </a:r>
            <a:r>
              <a:rPr lang="en-US" altLang="zh-TW" dirty="0"/>
              <a:t>1507635/670060</a:t>
            </a:r>
            <a:r>
              <a:rPr lang="zh-TW" altLang="en-US" dirty="0"/>
              <a:t>）</a:t>
            </a:r>
            <a:r>
              <a:rPr lang="en-US" altLang="zh-TW" dirty="0"/>
              <a:t>2.25</a:t>
            </a:r>
            <a:r>
              <a:rPr lang="zh-TW" altLang="en-US" dirty="0"/>
              <a:t>倍的樣本數，誤差並沒有下降。這有可能是，我們擷取的樣本數時間區間，對於我們實際要預測的</a:t>
            </a:r>
            <a:r>
              <a:rPr lang="en-US" altLang="zh-TW" dirty="0"/>
              <a:t>16</a:t>
            </a:r>
            <a:r>
              <a:rPr lang="zh-TW" altLang="en-US" dirty="0"/>
              <a:t>天沒有提供有效用的資訊，反而是增加了噪音。</a:t>
            </a:r>
            <a:endParaRPr lang="en-US" altLang="zh-TW" dirty="0"/>
          </a:p>
          <a:p>
            <a:endParaRPr lang="en-US" altLang="zh-TW" dirty="0"/>
          </a:p>
          <a:p>
            <a:r>
              <a:rPr lang="zh-TW" altLang="en-US" dirty="0"/>
              <a:t>此外，之前蔡崇信同學有談到我們的資料集，有厄瓜多放假的相關資料。所以我們加入了假日相關的欄位，結果影響不顯著。成績雖然比直接加樣本數好，但是還是不如原本的</a:t>
            </a:r>
            <a:r>
              <a:rPr lang="en-US" altLang="zh-TW" dirty="0"/>
              <a:t>68</a:t>
            </a:r>
            <a:r>
              <a:rPr lang="zh-TW" altLang="en-US" dirty="0"/>
              <a:t>欄位的成績。</a:t>
            </a:r>
            <a:endParaRPr lang="en-US" altLang="zh-TW" dirty="0"/>
          </a:p>
          <a:p>
            <a:r>
              <a:rPr lang="zh-TW" altLang="en-US" dirty="0"/>
              <a:t>但是，有趣的是，加入了假日的考量，我們在驗證資料上，有看到預測結果更貼和真實結果的表現，但是對測試集的效果不顯著。</a:t>
            </a:r>
            <a:endParaRPr lang="en-US" altLang="zh-TW" dirty="0"/>
          </a:p>
          <a:p>
            <a:r>
              <a:rPr lang="zh-TW" altLang="en-US" dirty="0"/>
              <a:t>這非常有可能是因為，我們取的驗證集時間區間內，集中了很多假日。但是，在實際的測試集資料上，有放假的天數並不多導致。</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83</a:t>
            </a:fld>
            <a:endParaRPr lang="zh-TW" altLang="en-US"/>
          </a:p>
        </p:txBody>
      </p:sp>
    </p:spTree>
    <p:extLst>
      <p:ext uri="{BB962C8B-B14F-4D97-AF65-F5344CB8AC3E}">
        <p14:creationId xmlns:p14="http://schemas.microsoft.com/office/powerpoint/2010/main" val="2155782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針對銷售量，我們除了可以取移動平均外，我們還可以利用其他統計量，或許可以讓模型更容易學習到銷售量的分配情況。</a:t>
            </a:r>
            <a:endParaRPr lang="en-US" altLang="zh-TW" dirty="0"/>
          </a:p>
          <a:p>
            <a:r>
              <a:rPr lang="zh-TW" altLang="en-US" dirty="0"/>
              <a:t>所以，我們增加了</a:t>
            </a:r>
            <a:r>
              <a:rPr lang="en-US" altLang="zh-TW" dirty="0"/>
              <a:t>3, 5, 7, 14, 30, 60, 140</a:t>
            </a:r>
            <a:r>
              <a:rPr lang="zh-TW" altLang="en-US" dirty="0"/>
              <a:t>區間內的銷量的</a:t>
            </a:r>
            <a:r>
              <a:rPr lang="zh-CN" altLang="en-US" dirty="0"/>
              <a:t>中位数</a:t>
            </a:r>
            <a:r>
              <a:rPr lang="en-US" altLang="zh-CN" dirty="0"/>
              <a:t>/</a:t>
            </a:r>
            <a:r>
              <a:rPr lang="zh-CN" altLang="en-US" dirty="0"/>
              <a:t>最小</a:t>
            </a:r>
            <a:r>
              <a:rPr lang="en-US" altLang="zh-CN" dirty="0"/>
              <a:t>/</a:t>
            </a:r>
            <a:r>
              <a:rPr lang="zh-CN" altLang="en-US" dirty="0"/>
              <a:t>最大</a:t>
            </a:r>
            <a:r>
              <a:rPr lang="en-US" altLang="zh-CN" dirty="0"/>
              <a:t>/</a:t>
            </a:r>
            <a:r>
              <a:rPr lang="zh-CN" altLang="en-US" dirty="0"/>
              <a:t>方差</a:t>
            </a:r>
            <a:r>
              <a:rPr lang="en-US" altLang="zh-TW" dirty="0"/>
              <a:t>/</a:t>
            </a:r>
            <a:r>
              <a:rPr lang="zh-TW" altLang="en-US" dirty="0"/>
              <a:t>標準差。這樣子，我們一下就增加快一倍的欄位。總共產生了</a:t>
            </a:r>
            <a:r>
              <a:rPr lang="en-US" altLang="zh-TW" dirty="0"/>
              <a:t>68</a:t>
            </a:r>
            <a:r>
              <a:rPr lang="zh-TW" altLang="en-US" dirty="0"/>
              <a:t>個欄位。</a:t>
            </a:r>
            <a:endParaRPr lang="en-US" altLang="zh-TW" dirty="0"/>
          </a:p>
          <a:p>
            <a:r>
              <a:rPr lang="zh-TW" altLang="en-US" dirty="0"/>
              <a:t>到此為止，我們主要是以移動平均法和促銷相關的衍生欄位，來調整我們的模型。</a:t>
            </a:r>
            <a:endParaRPr lang="en-US" altLang="zh-TW" dirty="0"/>
          </a:p>
          <a:p>
            <a:r>
              <a:rPr lang="zh-TW" altLang="en-US" dirty="0"/>
              <a:t>所以，我們也嘗試增加樣本數的方式，同樣使用</a:t>
            </a:r>
            <a:r>
              <a:rPr lang="en-US" altLang="zh-TW" dirty="0"/>
              <a:t>68</a:t>
            </a:r>
            <a:r>
              <a:rPr lang="zh-TW" altLang="en-US" dirty="0"/>
              <a:t>欄位，看增加樣本數是否會有效提升我們的預測。</a:t>
            </a:r>
            <a:endParaRPr lang="en-US" altLang="zh-TW" dirty="0"/>
          </a:p>
          <a:p>
            <a:r>
              <a:rPr lang="zh-TW" altLang="en-US" dirty="0"/>
              <a:t>結果發現，我們增加了（</a:t>
            </a:r>
            <a:r>
              <a:rPr lang="en-US" altLang="zh-TW" dirty="0"/>
              <a:t>1507635/670060</a:t>
            </a:r>
            <a:r>
              <a:rPr lang="zh-TW" altLang="en-US" dirty="0"/>
              <a:t>）</a:t>
            </a:r>
            <a:r>
              <a:rPr lang="en-US" altLang="zh-TW" dirty="0"/>
              <a:t>2.25</a:t>
            </a:r>
            <a:r>
              <a:rPr lang="zh-TW" altLang="en-US" dirty="0"/>
              <a:t>倍的樣本數，誤差並沒有下降。這有可能是，我們擷取的樣本數時間區間，對於我們實際要預測的</a:t>
            </a:r>
            <a:r>
              <a:rPr lang="en-US" altLang="zh-TW" dirty="0"/>
              <a:t>16</a:t>
            </a:r>
            <a:r>
              <a:rPr lang="zh-TW" altLang="en-US" dirty="0"/>
              <a:t>天沒有提供有效用的資訊，反而是增加了噪音。</a:t>
            </a:r>
            <a:endParaRPr lang="en-US" altLang="zh-TW" dirty="0"/>
          </a:p>
          <a:p>
            <a:endParaRPr lang="en-US" altLang="zh-TW" dirty="0"/>
          </a:p>
          <a:p>
            <a:r>
              <a:rPr lang="zh-TW" altLang="en-US" dirty="0"/>
              <a:t>此外，之前蔡崇信同學有談到我們的資料集，有厄瓜多放假的相關資料。所以我們加入了假日相關的欄位，結果影響不顯著。成績雖然比直接加樣本數好，但是還是不如原本的</a:t>
            </a:r>
            <a:r>
              <a:rPr lang="en-US" altLang="zh-TW" dirty="0"/>
              <a:t>68</a:t>
            </a:r>
            <a:r>
              <a:rPr lang="zh-TW" altLang="en-US" dirty="0"/>
              <a:t>欄位的成績。</a:t>
            </a:r>
            <a:endParaRPr lang="en-US" altLang="zh-TW" dirty="0"/>
          </a:p>
          <a:p>
            <a:r>
              <a:rPr lang="zh-TW" altLang="en-US" dirty="0"/>
              <a:t>但是，有趣的是，加入了假日的考量，我們在驗證資料上，有看到預測結果更貼和真實結果的表現，但是對測試集的效果不顯著。</a:t>
            </a:r>
            <a:endParaRPr lang="en-US" altLang="zh-TW" dirty="0"/>
          </a:p>
          <a:p>
            <a:r>
              <a:rPr lang="zh-TW" altLang="en-US" dirty="0"/>
              <a:t>這非常有可能是因為，我們取的驗證集時間區間內，集中了很多假日。但是，在實際的測試集資料上，有放假的天數並不多導致。</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84</a:t>
            </a:fld>
            <a:endParaRPr lang="zh-TW" altLang="en-US"/>
          </a:p>
        </p:txBody>
      </p:sp>
    </p:spTree>
    <p:extLst>
      <p:ext uri="{BB962C8B-B14F-4D97-AF65-F5344CB8AC3E}">
        <p14:creationId xmlns:p14="http://schemas.microsoft.com/office/powerpoint/2010/main" val="3504408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莊子逵同學，在本次專題中參與了資料視覺化、特徵工程、模型建構、互動式網頁的製作和資料庫。</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9</a:t>
            </a:fld>
            <a:endParaRPr lang="zh-TW" altLang="en-US"/>
          </a:p>
        </p:txBody>
      </p:sp>
    </p:spTree>
    <p:extLst>
      <p:ext uri="{BB962C8B-B14F-4D97-AF65-F5344CB8AC3E}">
        <p14:creationId xmlns:p14="http://schemas.microsoft.com/office/powerpoint/2010/main" val="2992495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針對銷售量，我們除了可以取移動平均外，我們還可以利用其他統計量，或許可以讓模型更容易學習到銷售量的分配情況。</a:t>
            </a:r>
            <a:endParaRPr lang="en-US" altLang="zh-TW" dirty="0"/>
          </a:p>
          <a:p>
            <a:r>
              <a:rPr lang="zh-TW" altLang="en-US" dirty="0"/>
              <a:t>所以，我們增加了</a:t>
            </a:r>
            <a:r>
              <a:rPr lang="en-US" altLang="zh-TW" dirty="0"/>
              <a:t>3, 5, 7, 14, 30, 60, 140</a:t>
            </a:r>
            <a:r>
              <a:rPr lang="zh-TW" altLang="en-US" dirty="0"/>
              <a:t>區間內的銷量的</a:t>
            </a:r>
            <a:r>
              <a:rPr lang="zh-CN" altLang="en-US" dirty="0"/>
              <a:t>中位数</a:t>
            </a:r>
            <a:r>
              <a:rPr lang="en-US" altLang="zh-CN" dirty="0"/>
              <a:t>/</a:t>
            </a:r>
            <a:r>
              <a:rPr lang="zh-CN" altLang="en-US" dirty="0"/>
              <a:t>最小</a:t>
            </a:r>
            <a:r>
              <a:rPr lang="en-US" altLang="zh-CN" dirty="0"/>
              <a:t>/</a:t>
            </a:r>
            <a:r>
              <a:rPr lang="zh-CN" altLang="en-US" dirty="0"/>
              <a:t>最大</a:t>
            </a:r>
            <a:r>
              <a:rPr lang="en-US" altLang="zh-CN" dirty="0"/>
              <a:t>/</a:t>
            </a:r>
            <a:r>
              <a:rPr lang="zh-CN" altLang="en-US" dirty="0"/>
              <a:t>方差</a:t>
            </a:r>
            <a:r>
              <a:rPr lang="en-US" altLang="zh-TW" dirty="0"/>
              <a:t>/</a:t>
            </a:r>
            <a:r>
              <a:rPr lang="zh-TW" altLang="en-US" dirty="0"/>
              <a:t>標準差。這樣子，我們一下就增加快一倍的欄位。總共產生了</a:t>
            </a:r>
            <a:r>
              <a:rPr lang="en-US" altLang="zh-TW" dirty="0"/>
              <a:t>68</a:t>
            </a:r>
            <a:r>
              <a:rPr lang="zh-TW" altLang="en-US" dirty="0"/>
              <a:t>個欄位。</a:t>
            </a:r>
            <a:endParaRPr lang="en-US" altLang="zh-TW" dirty="0"/>
          </a:p>
          <a:p>
            <a:r>
              <a:rPr lang="zh-TW" altLang="en-US" dirty="0"/>
              <a:t>到此為止，我們主要是以移動平均法和促銷相關的衍生欄位，來調整我們的模型。</a:t>
            </a:r>
            <a:endParaRPr lang="en-US" altLang="zh-TW" dirty="0"/>
          </a:p>
          <a:p>
            <a:r>
              <a:rPr lang="zh-TW" altLang="en-US" dirty="0"/>
              <a:t>所以，我們也嘗試增加樣本數的方式，同樣使用</a:t>
            </a:r>
            <a:r>
              <a:rPr lang="en-US" altLang="zh-TW" dirty="0"/>
              <a:t>68</a:t>
            </a:r>
            <a:r>
              <a:rPr lang="zh-TW" altLang="en-US" dirty="0"/>
              <a:t>欄位，看增加樣本數是否會有效提升我們的預測。</a:t>
            </a:r>
            <a:endParaRPr lang="en-US" altLang="zh-TW" dirty="0"/>
          </a:p>
          <a:p>
            <a:r>
              <a:rPr lang="zh-TW" altLang="en-US" dirty="0"/>
              <a:t>結果發現，我們增加了（</a:t>
            </a:r>
            <a:r>
              <a:rPr lang="en-US" altLang="zh-TW" dirty="0"/>
              <a:t>1507635/670060</a:t>
            </a:r>
            <a:r>
              <a:rPr lang="zh-TW" altLang="en-US" dirty="0"/>
              <a:t>）</a:t>
            </a:r>
            <a:r>
              <a:rPr lang="en-US" altLang="zh-TW" dirty="0"/>
              <a:t>2.25</a:t>
            </a:r>
            <a:r>
              <a:rPr lang="zh-TW" altLang="en-US" dirty="0"/>
              <a:t>倍的樣本數，誤差並沒有下降。這有可能是，我們擷取的樣本數時間區間，對於我們實際要預測的</a:t>
            </a:r>
            <a:r>
              <a:rPr lang="en-US" altLang="zh-TW" dirty="0"/>
              <a:t>16</a:t>
            </a:r>
            <a:r>
              <a:rPr lang="zh-TW" altLang="en-US" dirty="0"/>
              <a:t>天沒有提供有效用的資訊，反而是增加了噪音。</a:t>
            </a:r>
            <a:endParaRPr lang="en-US" altLang="zh-TW" dirty="0"/>
          </a:p>
          <a:p>
            <a:endParaRPr lang="en-US" altLang="zh-TW" dirty="0"/>
          </a:p>
          <a:p>
            <a:r>
              <a:rPr lang="zh-TW" altLang="en-US" dirty="0"/>
              <a:t>此外，之前蔡崇信同學有談到我們的資料集，有厄瓜多放假的相關資料。所以我們加入了假日相關的欄位，結果影響不顯著。成績雖然比直接加樣本數好，但是還是不如原本的</a:t>
            </a:r>
            <a:r>
              <a:rPr lang="en-US" altLang="zh-TW" dirty="0"/>
              <a:t>68</a:t>
            </a:r>
            <a:r>
              <a:rPr lang="zh-TW" altLang="en-US" dirty="0"/>
              <a:t>欄位的成績。</a:t>
            </a:r>
            <a:endParaRPr lang="en-US" altLang="zh-TW" dirty="0"/>
          </a:p>
          <a:p>
            <a:r>
              <a:rPr lang="zh-TW" altLang="en-US" dirty="0"/>
              <a:t>但是，有趣的是，加入了假日的考量，我們在驗證資料上，有看到預測結果更貼和真實結果的表現，但是對測試集的效果不顯著。</a:t>
            </a:r>
            <a:endParaRPr lang="en-US" altLang="zh-TW" dirty="0"/>
          </a:p>
          <a:p>
            <a:r>
              <a:rPr lang="zh-TW" altLang="en-US" dirty="0"/>
              <a:t>這非常有可能是因為，我們取的驗證集時間區間內，集中了很多假日。但是，在實際的測試集資料上，有放假的天數並不多導致。</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85</a:t>
            </a:fld>
            <a:endParaRPr lang="zh-TW" altLang="en-US"/>
          </a:p>
        </p:txBody>
      </p:sp>
    </p:spTree>
    <p:extLst>
      <p:ext uri="{BB962C8B-B14F-4D97-AF65-F5344CB8AC3E}">
        <p14:creationId xmlns:p14="http://schemas.microsoft.com/office/powerpoint/2010/main" val="21934286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針對銷售量，我們除了可以取移動平均外，我們還可以利用其他統計量，或許可以讓模型更容易學習到銷售量的分配情況。</a:t>
            </a:r>
            <a:endParaRPr lang="en-US" altLang="zh-TW" dirty="0"/>
          </a:p>
          <a:p>
            <a:r>
              <a:rPr lang="zh-TW" altLang="en-US" dirty="0"/>
              <a:t>所以，我們增加了</a:t>
            </a:r>
            <a:r>
              <a:rPr lang="en-US" altLang="zh-TW" dirty="0"/>
              <a:t>3, 5, 7, 14, 30, 60, 140</a:t>
            </a:r>
            <a:r>
              <a:rPr lang="zh-TW" altLang="en-US" dirty="0"/>
              <a:t>區間內的銷量的</a:t>
            </a:r>
            <a:r>
              <a:rPr lang="zh-CN" altLang="en-US" dirty="0"/>
              <a:t>中位数</a:t>
            </a:r>
            <a:r>
              <a:rPr lang="en-US" altLang="zh-CN" dirty="0"/>
              <a:t>/</a:t>
            </a:r>
            <a:r>
              <a:rPr lang="zh-CN" altLang="en-US" dirty="0"/>
              <a:t>最小</a:t>
            </a:r>
            <a:r>
              <a:rPr lang="en-US" altLang="zh-CN" dirty="0"/>
              <a:t>/</a:t>
            </a:r>
            <a:r>
              <a:rPr lang="zh-CN" altLang="en-US" dirty="0"/>
              <a:t>最大</a:t>
            </a:r>
            <a:r>
              <a:rPr lang="en-US" altLang="zh-CN" dirty="0"/>
              <a:t>/</a:t>
            </a:r>
            <a:r>
              <a:rPr lang="zh-CN" altLang="en-US" dirty="0"/>
              <a:t>方差</a:t>
            </a:r>
            <a:r>
              <a:rPr lang="en-US" altLang="zh-TW" dirty="0"/>
              <a:t>/</a:t>
            </a:r>
            <a:r>
              <a:rPr lang="zh-TW" altLang="en-US" dirty="0"/>
              <a:t>標準差。這樣子，我們一下就增加快一倍的欄位。總共產生了</a:t>
            </a:r>
            <a:r>
              <a:rPr lang="en-US" altLang="zh-TW" dirty="0"/>
              <a:t>68</a:t>
            </a:r>
            <a:r>
              <a:rPr lang="zh-TW" altLang="en-US" dirty="0"/>
              <a:t>個欄位。</a:t>
            </a:r>
            <a:endParaRPr lang="en-US" altLang="zh-TW" dirty="0"/>
          </a:p>
          <a:p>
            <a:r>
              <a:rPr lang="zh-TW" altLang="en-US" dirty="0"/>
              <a:t>到此為止，我們主要是以移動平均法和促銷相關的衍生欄位，來調整我們的模型。</a:t>
            </a:r>
            <a:endParaRPr lang="en-US" altLang="zh-TW" dirty="0"/>
          </a:p>
          <a:p>
            <a:r>
              <a:rPr lang="zh-TW" altLang="en-US" dirty="0"/>
              <a:t>所以，我們也嘗試增加樣本數的方式，同樣使用</a:t>
            </a:r>
            <a:r>
              <a:rPr lang="en-US" altLang="zh-TW" dirty="0"/>
              <a:t>68</a:t>
            </a:r>
            <a:r>
              <a:rPr lang="zh-TW" altLang="en-US" dirty="0"/>
              <a:t>欄位，看增加樣本數是否會有效提升我們的預測。</a:t>
            </a:r>
            <a:endParaRPr lang="en-US" altLang="zh-TW" dirty="0"/>
          </a:p>
          <a:p>
            <a:r>
              <a:rPr lang="zh-TW" altLang="en-US" dirty="0"/>
              <a:t>結果發現，我們增加了（</a:t>
            </a:r>
            <a:r>
              <a:rPr lang="en-US" altLang="zh-TW" dirty="0"/>
              <a:t>1507635/670060</a:t>
            </a:r>
            <a:r>
              <a:rPr lang="zh-TW" altLang="en-US" dirty="0"/>
              <a:t>）</a:t>
            </a:r>
            <a:r>
              <a:rPr lang="en-US" altLang="zh-TW" dirty="0"/>
              <a:t>2.25</a:t>
            </a:r>
            <a:r>
              <a:rPr lang="zh-TW" altLang="en-US" dirty="0"/>
              <a:t>倍的樣本數，誤差並沒有下降。這有可能是，我們擷取的樣本數時間區間，對於我們實際要預測的</a:t>
            </a:r>
            <a:r>
              <a:rPr lang="en-US" altLang="zh-TW" dirty="0"/>
              <a:t>16</a:t>
            </a:r>
            <a:r>
              <a:rPr lang="zh-TW" altLang="en-US" dirty="0"/>
              <a:t>天沒有提供有效用的資訊，反而是增加了噪音。</a:t>
            </a:r>
            <a:endParaRPr lang="en-US" altLang="zh-TW" dirty="0"/>
          </a:p>
          <a:p>
            <a:endParaRPr lang="en-US" altLang="zh-TW" dirty="0"/>
          </a:p>
          <a:p>
            <a:r>
              <a:rPr lang="zh-TW" altLang="en-US" dirty="0"/>
              <a:t>此外，之前蔡崇信同學有談到我們的資料集，有厄瓜多放假的相關資料。所以我們加入了假日相關的欄位，結果影響不顯著。成績雖然比直接加樣本數好，但是還是不如原本的</a:t>
            </a:r>
            <a:r>
              <a:rPr lang="en-US" altLang="zh-TW" dirty="0"/>
              <a:t>68</a:t>
            </a:r>
            <a:r>
              <a:rPr lang="zh-TW" altLang="en-US" dirty="0"/>
              <a:t>欄位的成績。</a:t>
            </a:r>
            <a:endParaRPr lang="en-US" altLang="zh-TW" dirty="0"/>
          </a:p>
          <a:p>
            <a:r>
              <a:rPr lang="zh-TW" altLang="en-US" dirty="0"/>
              <a:t>但是，有趣的是，加入了假日的考量，我們在驗證資料上，有看到預測結果更貼和真實結果的表現，但是對測試集的效果不顯著。</a:t>
            </a:r>
            <a:endParaRPr lang="en-US" altLang="zh-TW" dirty="0"/>
          </a:p>
          <a:p>
            <a:r>
              <a:rPr lang="zh-TW" altLang="en-US" dirty="0"/>
              <a:t>這非常有可能是因為，我們取的驗證集時間區間內，集中了很多假日。但是，在實際的測試集資料上，有放假的天數並不多導致。</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86</a:t>
            </a:fld>
            <a:endParaRPr lang="zh-TW" altLang="en-US"/>
          </a:p>
        </p:txBody>
      </p:sp>
    </p:spTree>
    <p:extLst>
      <p:ext uri="{BB962C8B-B14F-4D97-AF65-F5344CB8AC3E}">
        <p14:creationId xmlns:p14="http://schemas.microsoft.com/office/powerpoint/2010/main" val="1372214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針對銷售量，我們除了可以取移動平均外，我們還可以利用其他統計量，或許可以讓模型更容易學習到銷售量的分配情況。</a:t>
            </a:r>
            <a:endParaRPr lang="en-US" altLang="zh-TW" dirty="0"/>
          </a:p>
          <a:p>
            <a:r>
              <a:rPr lang="zh-TW" altLang="en-US" dirty="0"/>
              <a:t>所以，我們增加了</a:t>
            </a:r>
            <a:r>
              <a:rPr lang="en-US" altLang="zh-TW" dirty="0"/>
              <a:t>3, 5, 7, 14, 30, 60, 140</a:t>
            </a:r>
            <a:r>
              <a:rPr lang="zh-TW" altLang="en-US" dirty="0"/>
              <a:t>區間內的銷量的</a:t>
            </a:r>
            <a:r>
              <a:rPr lang="zh-CN" altLang="en-US" dirty="0"/>
              <a:t>中位数</a:t>
            </a:r>
            <a:r>
              <a:rPr lang="en-US" altLang="zh-CN" dirty="0"/>
              <a:t>/</a:t>
            </a:r>
            <a:r>
              <a:rPr lang="zh-CN" altLang="en-US" dirty="0"/>
              <a:t>最小</a:t>
            </a:r>
            <a:r>
              <a:rPr lang="en-US" altLang="zh-CN" dirty="0"/>
              <a:t>/</a:t>
            </a:r>
            <a:r>
              <a:rPr lang="zh-CN" altLang="en-US" dirty="0"/>
              <a:t>最大</a:t>
            </a:r>
            <a:r>
              <a:rPr lang="en-US" altLang="zh-CN" dirty="0"/>
              <a:t>/</a:t>
            </a:r>
            <a:r>
              <a:rPr lang="zh-CN" altLang="en-US" dirty="0"/>
              <a:t>方差</a:t>
            </a:r>
            <a:r>
              <a:rPr lang="en-US" altLang="zh-TW" dirty="0"/>
              <a:t>/</a:t>
            </a:r>
            <a:r>
              <a:rPr lang="zh-TW" altLang="en-US" dirty="0"/>
              <a:t>標準差。這樣子，我們一下就增加快一倍的欄位。總共產生了</a:t>
            </a:r>
            <a:r>
              <a:rPr lang="en-US" altLang="zh-TW" dirty="0"/>
              <a:t>68</a:t>
            </a:r>
            <a:r>
              <a:rPr lang="zh-TW" altLang="en-US" dirty="0"/>
              <a:t>個欄位。</a:t>
            </a:r>
            <a:endParaRPr lang="en-US" altLang="zh-TW" dirty="0"/>
          </a:p>
          <a:p>
            <a:r>
              <a:rPr lang="zh-TW" altLang="en-US" dirty="0"/>
              <a:t>到此為止，我們主要是以移動平均法和促銷相關的衍生欄位，來調整我們的模型。</a:t>
            </a:r>
            <a:endParaRPr lang="en-US" altLang="zh-TW" dirty="0"/>
          </a:p>
          <a:p>
            <a:r>
              <a:rPr lang="zh-TW" altLang="en-US" dirty="0"/>
              <a:t>所以，我們也嘗試增加樣本數的方式，同樣使用</a:t>
            </a:r>
            <a:r>
              <a:rPr lang="en-US" altLang="zh-TW" dirty="0"/>
              <a:t>68</a:t>
            </a:r>
            <a:r>
              <a:rPr lang="zh-TW" altLang="en-US" dirty="0"/>
              <a:t>欄位，看增加樣本數是否會有效提升我們的預測。</a:t>
            </a:r>
            <a:endParaRPr lang="en-US" altLang="zh-TW" dirty="0"/>
          </a:p>
          <a:p>
            <a:r>
              <a:rPr lang="zh-TW" altLang="en-US" dirty="0"/>
              <a:t>結果發現，我們增加了（</a:t>
            </a:r>
            <a:r>
              <a:rPr lang="en-US" altLang="zh-TW" dirty="0"/>
              <a:t>1507635/670060</a:t>
            </a:r>
            <a:r>
              <a:rPr lang="zh-TW" altLang="en-US" dirty="0"/>
              <a:t>）</a:t>
            </a:r>
            <a:r>
              <a:rPr lang="en-US" altLang="zh-TW" dirty="0"/>
              <a:t>2.25</a:t>
            </a:r>
            <a:r>
              <a:rPr lang="zh-TW" altLang="en-US" dirty="0"/>
              <a:t>倍的樣本數，誤差並沒有下降。這有可能是，我們擷取的樣本數時間區間，對於我們實際要預測的</a:t>
            </a:r>
            <a:r>
              <a:rPr lang="en-US" altLang="zh-TW" dirty="0"/>
              <a:t>16</a:t>
            </a:r>
            <a:r>
              <a:rPr lang="zh-TW" altLang="en-US" dirty="0"/>
              <a:t>天沒有提供有效用的資訊，反而是增加了噪音。</a:t>
            </a:r>
            <a:endParaRPr lang="en-US" altLang="zh-TW" dirty="0"/>
          </a:p>
          <a:p>
            <a:endParaRPr lang="en-US" altLang="zh-TW" dirty="0"/>
          </a:p>
          <a:p>
            <a:r>
              <a:rPr lang="zh-TW" altLang="en-US" dirty="0"/>
              <a:t>此外，之前蔡崇信同學有談到我們的資料集，有厄瓜多放假的相關資料。所以我們加入了假日相關的欄位，結果影響不顯著。成績雖然比直接加樣本數好，但是還是不如原本的</a:t>
            </a:r>
            <a:r>
              <a:rPr lang="en-US" altLang="zh-TW" dirty="0"/>
              <a:t>68</a:t>
            </a:r>
            <a:r>
              <a:rPr lang="zh-TW" altLang="en-US" dirty="0"/>
              <a:t>欄位的成績。</a:t>
            </a:r>
            <a:endParaRPr lang="en-US" altLang="zh-TW" dirty="0"/>
          </a:p>
          <a:p>
            <a:r>
              <a:rPr lang="zh-TW" altLang="en-US" dirty="0"/>
              <a:t>但是，有趣的是，加入了假日的考量，我們在驗證資料上，有看到預測結果更貼和真實結果的表現，但是對測試集的效果不顯著。</a:t>
            </a:r>
            <a:endParaRPr lang="en-US" altLang="zh-TW" dirty="0"/>
          </a:p>
          <a:p>
            <a:r>
              <a:rPr lang="zh-TW" altLang="en-US" dirty="0"/>
              <a:t>這非常有可能是因為，我們取的驗證集時間區間內，集中了很多假日。但是，在實際的測試集資料上，有放假的天數並不多導致。</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87</a:t>
            </a:fld>
            <a:endParaRPr lang="zh-TW" altLang="en-US"/>
          </a:p>
        </p:txBody>
      </p:sp>
    </p:spTree>
    <p:extLst>
      <p:ext uri="{BB962C8B-B14F-4D97-AF65-F5344CB8AC3E}">
        <p14:creationId xmlns:p14="http://schemas.microsoft.com/office/powerpoint/2010/main" val="3361075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針對銷售量，我們除了可以取移動平均外，我們還可以利用其他統計量，或許可以讓模型更容易學習到銷售量的分配情況。</a:t>
            </a:r>
            <a:endParaRPr lang="en-US" altLang="zh-TW" dirty="0"/>
          </a:p>
          <a:p>
            <a:r>
              <a:rPr lang="zh-TW" altLang="en-US" dirty="0"/>
              <a:t>所以，我們增加了</a:t>
            </a:r>
            <a:r>
              <a:rPr lang="en-US" altLang="zh-TW" dirty="0"/>
              <a:t>3, 5, 7, 14, 30, 60, 140</a:t>
            </a:r>
            <a:r>
              <a:rPr lang="zh-TW" altLang="en-US" dirty="0"/>
              <a:t>區間內的銷量的</a:t>
            </a:r>
            <a:r>
              <a:rPr lang="zh-CN" altLang="en-US" dirty="0"/>
              <a:t>中位数</a:t>
            </a:r>
            <a:r>
              <a:rPr lang="en-US" altLang="zh-CN" dirty="0"/>
              <a:t>/</a:t>
            </a:r>
            <a:r>
              <a:rPr lang="zh-CN" altLang="en-US" dirty="0"/>
              <a:t>最小</a:t>
            </a:r>
            <a:r>
              <a:rPr lang="en-US" altLang="zh-CN" dirty="0"/>
              <a:t>/</a:t>
            </a:r>
            <a:r>
              <a:rPr lang="zh-CN" altLang="en-US" dirty="0"/>
              <a:t>最大</a:t>
            </a:r>
            <a:r>
              <a:rPr lang="en-US" altLang="zh-CN" dirty="0"/>
              <a:t>/</a:t>
            </a:r>
            <a:r>
              <a:rPr lang="zh-CN" altLang="en-US" dirty="0"/>
              <a:t>方差</a:t>
            </a:r>
            <a:r>
              <a:rPr lang="en-US" altLang="zh-TW" dirty="0"/>
              <a:t>/</a:t>
            </a:r>
            <a:r>
              <a:rPr lang="zh-TW" altLang="en-US" dirty="0"/>
              <a:t>標準差。這樣子，我們一下就增加快一倍的欄位。總共產生了</a:t>
            </a:r>
            <a:r>
              <a:rPr lang="en-US" altLang="zh-TW" dirty="0"/>
              <a:t>68</a:t>
            </a:r>
            <a:r>
              <a:rPr lang="zh-TW" altLang="en-US" dirty="0"/>
              <a:t>個欄位。</a:t>
            </a:r>
            <a:endParaRPr lang="en-US" altLang="zh-TW" dirty="0"/>
          </a:p>
          <a:p>
            <a:r>
              <a:rPr lang="zh-TW" altLang="en-US" dirty="0"/>
              <a:t>到此為止，我們主要是以移動平均法和促銷相關的衍生欄位，來調整我們的模型。</a:t>
            </a:r>
            <a:endParaRPr lang="en-US" altLang="zh-TW" dirty="0"/>
          </a:p>
          <a:p>
            <a:r>
              <a:rPr lang="zh-TW" altLang="en-US" dirty="0"/>
              <a:t>所以，我們也嘗試增加樣本數的方式，同樣使用</a:t>
            </a:r>
            <a:r>
              <a:rPr lang="en-US" altLang="zh-TW" dirty="0"/>
              <a:t>68</a:t>
            </a:r>
            <a:r>
              <a:rPr lang="zh-TW" altLang="en-US" dirty="0"/>
              <a:t>欄位，看增加樣本數是否會有效提升我們的預測。</a:t>
            </a:r>
            <a:endParaRPr lang="en-US" altLang="zh-TW" dirty="0"/>
          </a:p>
          <a:p>
            <a:r>
              <a:rPr lang="zh-TW" altLang="en-US" dirty="0"/>
              <a:t>結果發現，我們增加了（</a:t>
            </a:r>
            <a:r>
              <a:rPr lang="en-US" altLang="zh-TW" dirty="0"/>
              <a:t>1507635/670060</a:t>
            </a:r>
            <a:r>
              <a:rPr lang="zh-TW" altLang="en-US" dirty="0"/>
              <a:t>）</a:t>
            </a:r>
            <a:r>
              <a:rPr lang="en-US" altLang="zh-TW" dirty="0"/>
              <a:t>2.25</a:t>
            </a:r>
            <a:r>
              <a:rPr lang="zh-TW" altLang="en-US" dirty="0"/>
              <a:t>倍的樣本數，誤差並沒有下降。這有可能是，我們擷取的樣本數時間區間，對於我們實際要預測的</a:t>
            </a:r>
            <a:r>
              <a:rPr lang="en-US" altLang="zh-TW" dirty="0"/>
              <a:t>16</a:t>
            </a:r>
            <a:r>
              <a:rPr lang="zh-TW" altLang="en-US" dirty="0"/>
              <a:t>天沒有提供有效用的資訊，反而是增加了噪音。</a:t>
            </a:r>
            <a:endParaRPr lang="en-US" altLang="zh-TW" dirty="0"/>
          </a:p>
          <a:p>
            <a:endParaRPr lang="en-US" altLang="zh-TW" dirty="0"/>
          </a:p>
          <a:p>
            <a:r>
              <a:rPr lang="zh-TW" altLang="en-US" dirty="0"/>
              <a:t>此外，之前蔡崇信同學有談到我們的資料集，有厄瓜多放假的相關資料。所以我們加入了假日相關的欄位，結果影響不顯著。成績雖然比直接加樣本數好，但是還是不如原本的</a:t>
            </a:r>
            <a:r>
              <a:rPr lang="en-US" altLang="zh-TW" dirty="0"/>
              <a:t>68</a:t>
            </a:r>
            <a:r>
              <a:rPr lang="zh-TW" altLang="en-US" dirty="0"/>
              <a:t>欄位的成績。</a:t>
            </a:r>
            <a:endParaRPr lang="en-US" altLang="zh-TW" dirty="0"/>
          </a:p>
          <a:p>
            <a:r>
              <a:rPr lang="zh-TW" altLang="en-US" dirty="0"/>
              <a:t>但是，有趣的是，加入了假日的考量，我們在驗證資料上，有看到預測結果更貼和真實結果的表現，但是對測試集的效果不顯著。</a:t>
            </a:r>
            <a:endParaRPr lang="en-US" altLang="zh-TW" dirty="0"/>
          </a:p>
          <a:p>
            <a:r>
              <a:rPr lang="zh-TW" altLang="en-US" dirty="0"/>
              <a:t>這非常有可能是因為，我們取的驗證集時間區間內，集中了很多假日。但是，在實際的測試集資料上，有放假的天數並不多導致。</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88</a:t>
            </a:fld>
            <a:endParaRPr lang="zh-TW" altLang="en-US"/>
          </a:p>
        </p:txBody>
      </p:sp>
    </p:spTree>
    <p:extLst>
      <p:ext uri="{BB962C8B-B14F-4D97-AF65-F5344CB8AC3E}">
        <p14:creationId xmlns:p14="http://schemas.microsoft.com/office/powerpoint/2010/main" val="28743174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為了更好的預測，我們決定再增加欄位，到</a:t>
            </a:r>
            <a:r>
              <a:rPr lang="en-US" altLang="zh-TW" dirty="0"/>
              <a:t>119</a:t>
            </a:r>
            <a:r>
              <a:rPr lang="zh-TW" altLang="en-US" dirty="0"/>
              <a:t>個。這其中，主要是增加了：</a:t>
            </a:r>
            <a:endParaRPr lang="en-US" altLang="zh-TW" dirty="0"/>
          </a:p>
          <a:p>
            <a:r>
              <a:rPr lang="en-US" altLang="zh-TW" dirty="0"/>
              <a:t>1</a:t>
            </a:r>
            <a:r>
              <a:rPr lang="zh-TW" altLang="en-US" dirty="0"/>
              <a:t>）</a:t>
            </a:r>
            <a:r>
              <a:rPr lang="zh-CN" altLang="en-US" dirty="0"/>
              <a:t>销量记录的次数</a:t>
            </a:r>
            <a:r>
              <a:rPr lang="zh-TW" altLang="en-US" dirty="0"/>
              <a:t>相關的欄位（</a:t>
            </a:r>
            <a:r>
              <a:rPr lang="zh-CN" altLang="en-US" dirty="0"/>
              <a:t>有销量记录的次数，最初</a:t>
            </a:r>
            <a:r>
              <a:rPr lang="en-US" altLang="zh-CN" dirty="0"/>
              <a:t>/</a:t>
            </a:r>
            <a:r>
              <a:rPr lang="zh-CN" altLang="en-US" dirty="0"/>
              <a:t>最后有销量距今的天数</a:t>
            </a:r>
            <a:r>
              <a:rPr lang="zh-TW" altLang="en-US" dirty="0"/>
              <a:t>）</a:t>
            </a:r>
            <a:endParaRPr lang="en-US" altLang="zh-CN" dirty="0"/>
          </a:p>
          <a:p>
            <a:r>
              <a:rPr lang="en-US" altLang="zh-TW" dirty="0"/>
              <a:t>2</a:t>
            </a:r>
            <a:r>
              <a:rPr lang="zh-TW" altLang="en-US" dirty="0"/>
              <a:t>）促銷記錄的次數的相關欄位（</a:t>
            </a:r>
            <a:r>
              <a:rPr lang="zh-CN" altLang="en-US" dirty="0"/>
              <a:t>促销记录数，最初</a:t>
            </a:r>
            <a:r>
              <a:rPr lang="en-US" altLang="zh-CN" dirty="0"/>
              <a:t>/</a:t>
            </a:r>
            <a:r>
              <a:rPr lang="zh-CN" altLang="en-US" dirty="0"/>
              <a:t>最后有促销距今的天数</a:t>
            </a:r>
            <a:r>
              <a:rPr lang="zh-TW" altLang="en-US" dirty="0"/>
              <a:t>）</a:t>
            </a:r>
            <a:endParaRPr lang="en-US" altLang="zh-CN" dirty="0"/>
          </a:p>
          <a:p>
            <a:r>
              <a:rPr lang="en-US" altLang="zh-TW" dirty="0"/>
              <a:t>3</a:t>
            </a:r>
            <a:r>
              <a:rPr lang="zh-TW" altLang="en-US" dirty="0"/>
              <a:t>）隔</a:t>
            </a:r>
            <a:r>
              <a:rPr lang="en-US" altLang="zh-CN" dirty="0"/>
              <a:t>4/20</a:t>
            </a:r>
            <a:r>
              <a:rPr lang="zh-CN" altLang="en-US" dirty="0"/>
              <a:t>周</a:t>
            </a:r>
            <a:r>
              <a:rPr lang="zh-TW" altLang="en-US" dirty="0"/>
              <a:t>每個星期幾</a:t>
            </a:r>
            <a:r>
              <a:rPr lang="zh-CN" altLang="en-US" dirty="0"/>
              <a:t>的平均销量</a:t>
            </a:r>
            <a:endParaRPr lang="en-US" altLang="zh-CN" dirty="0"/>
          </a:p>
          <a:p>
            <a:r>
              <a:rPr lang="zh-TW" altLang="en-US" dirty="0"/>
              <a:t>。</a:t>
            </a:r>
            <a:endParaRPr lang="en-US" altLang="zh-TW" dirty="0"/>
          </a:p>
          <a:p>
            <a:r>
              <a:rPr lang="zh-TW" altLang="en-US" dirty="0"/>
              <a:t>在新增的欄位中，值得一提的是，我們截至目前所提及的衍生特徵值，主要都是數值型欄位。</a:t>
            </a:r>
            <a:endParaRPr lang="en-US" altLang="zh-TW" dirty="0"/>
          </a:p>
          <a:p>
            <a:r>
              <a:rPr lang="zh-TW" altLang="en-US" dirty="0"/>
              <a:t>所以，我們還增加增加了商品和店家資料集的欄位資料，這些欄位資料多半為類別型。</a:t>
            </a:r>
            <a:endParaRPr lang="en-US" altLang="zh-TW" dirty="0"/>
          </a:p>
          <a:p>
            <a:r>
              <a:rPr lang="zh-TW" altLang="en-US" dirty="0"/>
              <a:t>在產生了這總共</a:t>
            </a:r>
            <a:r>
              <a:rPr lang="en-US" altLang="zh-TW" dirty="0"/>
              <a:t>119</a:t>
            </a:r>
            <a:r>
              <a:rPr lang="zh-TW" altLang="en-US" dirty="0"/>
              <a:t>個欄位後，預測的準確度確實提高了，我們的成績和當年排名</a:t>
            </a:r>
            <a:r>
              <a:rPr lang="en-US" altLang="zh-TW" dirty="0"/>
              <a:t>165</a:t>
            </a:r>
            <a:r>
              <a:rPr lang="zh-TW" altLang="en-US" dirty="0"/>
              <a:t>齊名。</a:t>
            </a:r>
            <a:endParaRPr lang="en-US" altLang="zh-TW" dirty="0"/>
          </a:p>
          <a:p>
            <a:r>
              <a:rPr lang="zh-TW" altLang="en-US" dirty="0"/>
              <a:t>而且，透過</a:t>
            </a:r>
            <a:r>
              <a:rPr lang="en-US" altLang="zh-TW" dirty="0"/>
              <a:t>feature importance</a:t>
            </a:r>
            <a:r>
              <a:rPr lang="zh-TW" altLang="en-US" dirty="0"/>
              <a:t>，我們可以發現，這些新加入的類別型欄位，多數都是非常重要的變數。</a:t>
            </a:r>
            <a:endParaRPr lang="en-US" altLang="zh-TW" dirty="0"/>
          </a:p>
          <a:p>
            <a:endParaRPr lang="en-US" altLang="zh-TW" dirty="0"/>
          </a:p>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a:p>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89</a:t>
            </a:fld>
            <a:endParaRPr lang="zh-TW" altLang="en-US"/>
          </a:p>
        </p:txBody>
      </p:sp>
    </p:spTree>
    <p:extLst>
      <p:ext uri="{BB962C8B-B14F-4D97-AF65-F5344CB8AC3E}">
        <p14:creationId xmlns:p14="http://schemas.microsoft.com/office/powerpoint/2010/main" val="2857888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為了更好的預測，我們決定再增加欄位，到</a:t>
            </a:r>
            <a:r>
              <a:rPr lang="en-US" altLang="zh-TW" dirty="0"/>
              <a:t>119</a:t>
            </a:r>
            <a:r>
              <a:rPr lang="zh-TW" altLang="en-US" dirty="0"/>
              <a:t>個。這其中，主要是增加了：</a:t>
            </a:r>
            <a:endParaRPr lang="en-US" altLang="zh-TW" dirty="0"/>
          </a:p>
          <a:p>
            <a:r>
              <a:rPr lang="en-US" altLang="zh-TW" dirty="0"/>
              <a:t>1</a:t>
            </a:r>
            <a:r>
              <a:rPr lang="zh-TW" altLang="en-US" dirty="0"/>
              <a:t>）</a:t>
            </a:r>
            <a:r>
              <a:rPr lang="zh-CN" altLang="en-US" dirty="0"/>
              <a:t>销量记录的次数</a:t>
            </a:r>
            <a:r>
              <a:rPr lang="zh-TW" altLang="en-US" dirty="0"/>
              <a:t>相關的欄位（</a:t>
            </a:r>
            <a:r>
              <a:rPr lang="zh-CN" altLang="en-US" dirty="0"/>
              <a:t>有销量记录的次数，最初</a:t>
            </a:r>
            <a:r>
              <a:rPr lang="en-US" altLang="zh-CN" dirty="0"/>
              <a:t>/</a:t>
            </a:r>
            <a:r>
              <a:rPr lang="zh-CN" altLang="en-US" dirty="0"/>
              <a:t>最后有销量距今的天数</a:t>
            </a:r>
            <a:r>
              <a:rPr lang="zh-TW" altLang="en-US" dirty="0"/>
              <a:t>）</a:t>
            </a:r>
            <a:endParaRPr lang="en-US" altLang="zh-CN" dirty="0"/>
          </a:p>
          <a:p>
            <a:r>
              <a:rPr lang="en-US" altLang="zh-TW" dirty="0"/>
              <a:t>2</a:t>
            </a:r>
            <a:r>
              <a:rPr lang="zh-TW" altLang="en-US" dirty="0"/>
              <a:t>）促銷記錄的次數的相關欄位（</a:t>
            </a:r>
            <a:r>
              <a:rPr lang="zh-CN" altLang="en-US" dirty="0"/>
              <a:t>促销记录数，最初</a:t>
            </a:r>
            <a:r>
              <a:rPr lang="en-US" altLang="zh-CN" dirty="0"/>
              <a:t>/</a:t>
            </a:r>
            <a:r>
              <a:rPr lang="zh-CN" altLang="en-US" dirty="0"/>
              <a:t>最后有促销距今的天数</a:t>
            </a:r>
            <a:r>
              <a:rPr lang="zh-TW" altLang="en-US" dirty="0"/>
              <a:t>）</a:t>
            </a:r>
            <a:endParaRPr lang="en-US" altLang="zh-CN" dirty="0"/>
          </a:p>
          <a:p>
            <a:r>
              <a:rPr lang="en-US" altLang="zh-TW" dirty="0"/>
              <a:t>3</a:t>
            </a:r>
            <a:r>
              <a:rPr lang="zh-TW" altLang="en-US" dirty="0"/>
              <a:t>）隔</a:t>
            </a:r>
            <a:r>
              <a:rPr lang="en-US" altLang="zh-CN" dirty="0"/>
              <a:t>4/20</a:t>
            </a:r>
            <a:r>
              <a:rPr lang="zh-CN" altLang="en-US" dirty="0"/>
              <a:t>周</a:t>
            </a:r>
            <a:r>
              <a:rPr lang="zh-TW" altLang="en-US" dirty="0"/>
              <a:t>每個星期幾</a:t>
            </a:r>
            <a:r>
              <a:rPr lang="zh-CN" altLang="en-US" dirty="0"/>
              <a:t>的平均销量</a:t>
            </a:r>
            <a:endParaRPr lang="en-US" altLang="zh-CN" dirty="0"/>
          </a:p>
          <a:p>
            <a:r>
              <a:rPr lang="zh-TW" altLang="en-US" dirty="0"/>
              <a:t>。</a:t>
            </a:r>
            <a:endParaRPr lang="en-US" altLang="zh-TW" dirty="0"/>
          </a:p>
          <a:p>
            <a:r>
              <a:rPr lang="zh-TW" altLang="en-US" dirty="0"/>
              <a:t>在新增的欄位中，值得一提的是，我們截至目前所提及的衍生特徵值，主要都是數值型欄位。</a:t>
            </a:r>
            <a:endParaRPr lang="en-US" altLang="zh-TW" dirty="0"/>
          </a:p>
          <a:p>
            <a:r>
              <a:rPr lang="zh-TW" altLang="en-US" dirty="0"/>
              <a:t>所以，我們還增加增加了商品和店家資料集的欄位資料，這些欄位資料多半為類別型。</a:t>
            </a:r>
            <a:endParaRPr lang="en-US" altLang="zh-TW" dirty="0"/>
          </a:p>
          <a:p>
            <a:r>
              <a:rPr lang="zh-TW" altLang="en-US" dirty="0"/>
              <a:t>在產生了這總共</a:t>
            </a:r>
            <a:r>
              <a:rPr lang="en-US" altLang="zh-TW" dirty="0"/>
              <a:t>119</a:t>
            </a:r>
            <a:r>
              <a:rPr lang="zh-TW" altLang="en-US" dirty="0"/>
              <a:t>個欄位後，預測的準確度確實提高了，我們的成績和當年排名</a:t>
            </a:r>
            <a:r>
              <a:rPr lang="en-US" altLang="zh-TW" dirty="0"/>
              <a:t>165</a:t>
            </a:r>
            <a:r>
              <a:rPr lang="zh-TW" altLang="en-US" dirty="0"/>
              <a:t>齊名。</a:t>
            </a:r>
            <a:endParaRPr lang="en-US" altLang="zh-TW" dirty="0"/>
          </a:p>
          <a:p>
            <a:r>
              <a:rPr lang="zh-TW" altLang="en-US" dirty="0"/>
              <a:t>而且，透過</a:t>
            </a:r>
            <a:r>
              <a:rPr lang="en-US" altLang="zh-TW" dirty="0"/>
              <a:t>feature importance</a:t>
            </a:r>
            <a:r>
              <a:rPr lang="zh-TW" altLang="en-US" dirty="0"/>
              <a:t>，我們可以發現，這些新加入的類別型欄位，多數都是非常重要的變數。</a:t>
            </a:r>
            <a:endParaRPr lang="en-US" altLang="zh-TW" dirty="0"/>
          </a:p>
          <a:p>
            <a:endParaRPr lang="en-US" altLang="zh-TW" dirty="0"/>
          </a:p>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a:p>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90</a:t>
            </a:fld>
            <a:endParaRPr lang="zh-TW" altLang="en-US"/>
          </a:p>
        </p:txBody>
      </p:sp>
    </p:spTree>
    <p:extLst>
      <p:ext uri="{BB962C8B-B14F-4D97-AF65-F5344CB8AC3E}">
        <p14:creationId xmlns:p14="http://schemas.microsoft.com/office/powerpoint/2010/main" val="30610237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為了更好的預測，我們決定再增加欄位，到</a:t>
            </a:r>
            <a:r>
              <a:rPr lang="en-US" altLang="zh-TW" dirty="0"/>
              <a:t>119</a:t>
            </a:r>
            <a:r>
              <a:rPr lang="zh-TW" altLang="en-US" dirty="0"/>
              <a:t>個。這其中，主要是增加了：</a:t>
            </a:r>
            <a:endParaRPr lang="en-US" altLang="zh-TW" dirty="0"/>
          </a:p>
          <a:p>
            <a:r>
              <a:rPr lang="en-US" altLang="zh-TW" dirty="0"/>
              <a:t>1</a:t>
            </a:r>
            <a:r>
              <a:rPr lang="zh-TW" altLang="en-US" dirty="0"/>
              <a:t>）</a:t>
            </a:r>
            <a:r>
              <a:rPr lang="zh-CN" altLang="en-US" dirty="0"/>
              <a:t>销量记录的次数</a:t>
            </a:r>
            <a:r>
              <a:rPr lang="zh-TW" altLang="en-US" dirty="0"/>
              <a:t>相關的欄位（</a:t>
            </a:r>
            <a:r>
              <a:rPr lang="zh-CN" altLang="en-US" dirty="0"/>
              <a:t>有销量记录的次数，最初</a:t>
            </a:r>
            <a:r>
              <a:rPr lang="en-US" altLang="zh-CN" dirty="0"/>
              <a:t>/</a:t>
            </a:r>
            <a:r>
              <a:rPr lang="zh-CN" altLang="en-US" dirty="0"/>
              <a:t>最后有销量距今的天数</a:t>
            </a:r>
            <a:r>
              <a:rPr lang="zh-TW" altLang="en-US" dirty="0"/>
              <a:t>）</a:t>
            </a:r>
            <a:endParaRPr lang="en-US" altLang="zh-CN" dirty="0"/>
          </a:p>
          <a:p>
            <a:r>
              <a:rPr lang="en-US" altLang="zh-TW" dirty="0"/>
              <a:t>2</a:t>
            </a:r>
            <a:r>
              <a:rPr lang="zh-TW" altLang="en-US" dirty="0"/>
              <a:t>）促銷記錄的次數的相關欄位（</a:t>
            </a:r>
            <a:r>
              <a:rPr lang="zh-CN" altLang="en-US" dirty="0"/>
              <a:t>促销记录数，最初</a:t>
            </a:r>
            <a:r>
              <a:rPr lang="en-US" altLang="zh-CN" dirty="0"/>
              <a:t>/</a:t>
            </a:r>
            <a:r>
              <a:rPr lang="zh-CN" altLang="en-US" dirty="0"/>
              <a:t>最后有促销距今的天数</a:t>
            </a:r>
            <a:r>
              <a:rPr lang="zh-TW" altLang="en-US" dirty="0"/>
              <a:t>）</a:t>
            </a:r>
            <a:endParaRPr lang="en-US" altLang="zh-CN" dirty="0"/>
          </a:p>
          <a:p>
            <a:r>
              <a:rPr lang="en-US" altLang="zh-TW" dirty="0"/>
              <a:t>3</a:t>
            </a:r>
            <a:r>
              <a:rPr lang="zh-TW" altLang="en-US" dirty="0"/>
              <a:t>）隔</a:t>
            </a:r>
            <a:r>
              <a:rPr lang="en-US" altLang="zh-CN" dirty="0"/>
              <a:t>4/20</a:t>
            </a:r>
            <a:r>
              <a:rPr lang="zh-CN" altLang="en-US" dirty="0"/>
              <a:t>周</a:t>
            </a:r>
            <a:r>
              <a:rPr lang="zh-TW" altLang="en-US" dirty="0"/>
              <a:t>每個星期幾</a:t>
            </a:r>
            <a:r>
              <a:rPr lang="zh-CN" altLang="en-US" dirty="0"/>
              <a:t>的平均销量</a:t>
            </a:r>
            <a:endParaRPr lang="en-US" altLang="zh-CN" dirty="0"/>
          </a:p>
          <a:p>
            <a:r>
              <a:rPr lang="zh-TW" altLang="en-US" dirty="0"/>
              <a:t>。</a:t>
            </a:r>
            <a:endParaRPr lang="en-US" altLang="zh-TW" dirty="0"/>
          </a:p>
          <a:p>
            <a:r>
              <a:rPr lang="zh-TW" altLang="en-US" dirty="0"/>
              <a:t>在新增的欄位中，值得一提的是，我們截至目前所提及的衍生特徵值，主要都是數值型欄位。</a:t>
            </a:r>
            <a:endParaRPr lang="en-US" altLang="zh-TW" dirty="0"/>
          </a:p>
          <a:p>
            <a:r>
              <a:rPr lang="zh-TW" altLang="en-US" dirty="0"/>
              <a:t>所以，我們還增加增加了商品和店家資料集的欄位資料，這些欄位資料多半為類別型。</a:t>
            </a:r>
            <a:endParaRPr lang="en-US" altLang="zh-TW" dirty="0"/>
          </a:p>
          <a:p>
            <a:r>
              <a:rPr lang="zh-TW" altLang="en-US" dirty="0"/>
              <a:t>在產生了這總共</a:t>
            </a:r>
            <a:r>
              <a:rPr lang="en-US" altLang="zh-TW" dirty="0"/>
              <a:t>119</a:t>
            </a:r>
            <a:r>
              <a:rPr lang="zh-TW" altLang="en-US" dirty="0"/>
              <a:t>個欄位後，預測的準確度確實提高了，我們的成績和當年排名</a:t>
            </a:r>
            <a:r>
              <a:rPr lang="en-US" altLang="zh-TW" dirty="0"/>
              <a:t>165</a:t>
            </a:r>
            <a:r>
              <a:rPr lang="zh-TW" altLang="en-US" dirty="0"/>
              <a:t>齊名。</a:t>
            </a:r>
            <a:endParaRPr lang="en-US" altLang="zh-TW" dirty="0"/>
          </a:p>
          <a:p>
            <a:r>
              <a:rPr lang="zh-TW" altLang="en-US" dirty="0"/>
              <a:t>而且，透過</a:t>
            </a:r>
            <a:r>
              <a:rPr lang="en-US" altLang="zh-TW" dirty="0"/>
              <a:t>feature importance</a:t>
            </a:r>
            <a:r>
              <a:rPr lang="zh-TW" altLang="en-US" dirty="0"/>
              <a:t>，我們可以發現，這些新加入的類別型欄位，多數都是非常重要的變數。</a:t>
            </a:r>
            <a:endParaRPr lang="en-US" altLang="zh-TW" dirty="0"/>
          </a:p>
          <a:p>
            <a:endParaRPr lang="en-US" altLang="zh-TW" dirty="0"/>
          </a:p>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a:p>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91</a:t>
            </a:fld>
            <a:endParaRPr lang="zh-TW" altLang="en-US"/>
          </a:p>
        </p:txBody>
      </p:sp>
    </p:spTree>
    <p:extLst>
      <p:ext uri="{BB962C8B-B14F-4D97-AF65-F5344CB8AC3E}">
        <p14:creationId xmlns:p14="http://schemas.microsoft.com/office/powerpoint/2010/main" val="19506506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為了更好的預測，我們決定再增加欄位，到</a:t>
            </a:r>
            <a:r>
              <a:rPr lang="en-US" altLang="zh-TW" dirty="0"/>
              <a:t>119</a:t>
            </a:r>
            <a:r>
              <a:rPr lang="zh-TW" altLang="en-US" dirty="0"/>
              <a:t>個。這其中，主要是增加了：</a:t>
            </a:r>
            <a:endParaRPr lang="en-US" altLang="zh-TW" dirty="0"/>
          </a:p>
          <a:p>
            <a:r>
              <a:rPr lang="en-US" altLang="zh-TW" dirty="0"/>
              <a:t>1</a:t>
            </a:r>
            <a:r>
              <a:rPr lang="zh-TW" altLang="en-US" dirty="0"/>
              <a:t>）</a:t>
            </a:r>
            <a:r>
              <a:rPr lang="zh-CN" altLang="en-US" dirty="0"/>
              <a:t>销量记录的次数</a:t>
            </a:r>
            <a:r>
              <a:rPr lang="zh-TW" altLang="en-US" dirty="0"/>
              <a:t>相關的欄位（</a:t>
            </a:r>
            <a:r>
              <a:rPr lang="zh-CN" altLang="en-US" dirty="0"/>
              <a:t>有销量记录的次数，最初</a:t>
            </a:r>
            <a:r>
              <a:rPr lang="en-US" altLang="zh-CN" dirty="0"/>
              <a:t>/</a:t>
            </a:r>
            <a:r>
              <a:rPr lang="zh-CN" altLang="en-US" dirty="0"/>
              <a:t>最后有销量距今的天数</a:t>
            </a:r>
            <a:r>
              <a:rPr lang="zh-TW" altLang="en-US" dirty="0"/>
              <a:t>）</a:t>
            </a:r>
            <a:endParaRPr lang="en-US" altLang="zh-CN" dirty="0"/>
          </a:p>
          <a:p>
            <a:r>
              <a:rPr lang="en-US" altLang="zh-TW" dirty="0"/>
              <a:t>2</a:t>
            </a:r>
            <a:r>
              <a:rPr lang="zh-TW" altLang="en-US" dirty="0"/>
              <a:t>）促銷記錄的次數的相關欄位（</a:t>
            </a:r>
            <a:r>
              <a:rPr lang="zh-CN" altLang="en-US" dirty="0"/>
              <a:t>促销记录数，最初</a:t>
            </a:r>
            <a:r>
              <a:rPr lang="en-US" altLang="zh-CN" dirty="0"/>
              <a:t>/</a:t>
            </a:r>
            <a:r>
              <a:rPr lang="zh-CN" altLang="en-US" dirty="0"/>
              <a:t>最后有促销距今的天数</a:t>
            </a:r>
            <a:r>
              <a:rPr lang="zh-TW" altLang="en-US" dirty="0"/>
              <a:t>）</a:t>
            </a:r>
            <a:endParaRPr lang="en-US" altLang="zh-CN" dirty="0"/>
          </a:p>
          <a:p>
            <a:r>
              <a:rPr lang="en-US" altLang="zh-TW" dirty="0"/>
              <a:t>3</a:t>
            </a:r>
            <a:r>
              <a:rPr lang="zh-TW" altLang="en-US" dirty="0"/>
              <a:t>）隔</a:t>
            </a:r>
            <a:r>
              <a:rPr lang="en-US" altLang="zh-CN" dirty="0"/>
              <a:t>4/20</a:t>
            </a:r>
            <a:r>
              <a:rPr lang="zh-CN" altLang="en-US" dirty="0"/>
              <a:t>周</a:t>
            </a:r>
            <a:r>
              <a:rPr lang="zh-TW" altLang="en-US" dirty="0"/>
              <a:t>每個星期幾</a:t>
            </a:r>
            <a:r>
              <a:rPr lang="zh-CN" altLang="en-US" dirty="0"/>
              <a:t>的平均销量</a:t>
            </a:r>
            <a:endParaRPr lang="en-US" altLang="zh-CN" dirty="0"/>
          </a:p>
          <a:p>
            <a:r>
              <a:rPr lang="zh-TW" altLang="en-US" dirty="0"/>
              <a:t>。</a:t>
            </a:r>
            <a:endParaRPr lang="en-US" altLang="zh-TW" dirty="0"/>
          </a:p>
          <a:p>
            <a:r>
              <a:rPr lang="zh-TW" altLang="en-US" dirty="0"/>
              <a:t>在新增的欄位中，值得一提的是，我們截至目前所提及的衍生特徵值，主要都是數值型欄位。</a:t>
            </a:r>
            <a:endParaRPr lang="en-US" altLang="zh-TW" dirty="0"/>
          </a:p>
          <a:p>
            <a:r>
              <a:rPr lang="zh-TW" altLang="en-US" dirty="0"/>
              <a:t>所以，我們還增加增加了商品和店家資料集的欄位資料，這些欄位資料多半為類別型。</a:t>
            </a:r>
            <a:endParaRPr lang="en-US" altLang="zh-TW" dirty="0"/>
          </a:p>
          <a:p>
            <a:r>
              <a:rPr lang="zh-TW" altLang="en-US" dirty="0"/>
              <a:t>在產生了這總共</a:t>
            </a:r>
            <a:r>
              <a:rPr lang="en-US" altLang="zh-TW" dirty="0"/>
              <a:t>119</a:t>
            </a:r>
            <a:r>
              <a:rPr lang="zh-TW" altLang="en-US" dirty="0"/>
              <a:t>個欄位後，預測的準確度確實提高了，我們的成績和當年排名</a:t>
            </a:r>
            <a:r>
              <a:rPr lang="en-US" altLang="zh-TW" dirty="0"/>
              <a:t>165</a:t>
            </a:r>
            <a:r>
              <a:rPr lang="zh-TW" altLang="en-US" dirty="0"/>
              <a:t>齊名。</a:t>
            </a:r>
            <a:endParaRPr lang="en-US" altLang="zh-TW" dirty="0"/>
          </a:p>
          <a:p>
            <a:r>
              <a:rPr lang="zh-TW" altLang="en-US" dirty="0"/>
              <a:t>而且，透過</a:t>
            </a:r>
            <a:r>
              <a:rPr lang="en-US" altLang="zh-TW" dirty="0"/>
              <a:t>feature importance</a:t>
            </a:r>
            <a:r>
              <a:rPr lang="zh-TW" altLang="en-US" dirty="0"/>
              <a:t>，我們可以發現，這些新加入的類別型欄位，多數都是非常重要的變數。</a:t>
            </a:r>
            <a:endParaRPr lang="en-US" altLang="zh-TW" dirty="0"/>
          </a:p>
          <a:p>
            <a:endParaRPr lang="en-US" altLang="zh-TW" dirty="0"/>
          </a:p>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a:p>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92</a:t>
            </a:fld>
            <a:endParaRPr lang="zh-TW" altLang="en-US"/>
          </a:p>
        </p:txBody>
      </p:sp>
    </p:spTree>
    <p:extLst>
      <p:ext uri="{BB962C8B-B14F-4D97-AF65-F5344CB8AC3E}">
        <p14:creationId xmlns:p14="http://schemas.microsoft.com/office/powerpoint/2010/main" val="2856449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為了更好的預測，我們決定再增加欄位，到</a:t>
            </a:r>
            <a:r>
              <a:rPr lang="en-US" altLang="zh-TW" dirty="0"/>
              <a:t>119</a:t>
            </a:r>
            <a:r>
              <a:rPr lang="zh-TW" altLang="en-US" dirty="0"/>
              <a:t>個。這其中，主要是增加了：</a:t>
            </a:r>
            <a:endParaRPr lang="en-US" altLang="zh-TW" dirty="0"/>
          </a:p>
          <a:p>
            <a:r>
              <a:rPr lang="en-US" altLang="zh-TW" dirty="0"/>
              <a:t>1</a:t>
            </a:r>
            <a:r>
              <a:rPr lang="zh-TW" altLang="en-US" dirty="0"/>
              <a:t>）</a:t>
            </a:r>
            <a:r>
              <a:rPr lang="zh-CN" altLang="en-US" dirty="0"/>
              <a:t>销量记录的次数</a:t>
            </a:r>
            <a:r>
              <a:rPr lang="zh-TW" altLang="en-US" dirty="0"/>
              <a:t>相關的欄位（</a:t>
            </a:r>
            <a:r>
              <a:rPr lang="zh-CN" altLang="en-US" dirty="0"/>
              <a:t>有销量记录的次数，最初</a:t>
            </a:r>
            <a:r>
              <a:rPr lang="en-US" altLang="zh-CN" dirty="0"/>
              <a:t>/</a:t>
            </a:r>
            <a:r>
              <a:rPr lang="zh-CN" altLang="en-US" dirty="0"/>
              <a:t>最后有销量距今的天数</a:t>
            </a:r>
            <a:r>
              <a:rPr lang="zh-TW" altLang="en-US" dirty="0"/>
              <a:t>）</a:t>
            </a:r>
            <a:endParaRPr lang="en-US" altLang="zh-CN" dirty="0"/>
          </a:p>
          <a:p>
            <a:r>
              <a:rPr lang="en-US" altLang="zh-TW" dirty="0"/>
              <a:t>2</a:t>
            </a:r>
            <a:r>
              <a:rPr lang="zh-TW" altLang="en-US" dirty="0"/>
              <a:t>）促銷記錄的次數的相關欄位（</a:t>
            </a:r>
            <a:r>
              <a:rPr lang="zh-CN" altLang="en-US" dirty="0"/>
              <a:t>促销记录数，最初</a:t>
            </a:r>
            <a:r>
              <a:rPr lang="en-US" altLang="zh-CN" dirty="0"/>
              <a:t>/</a:t>
            </a:r>
            <a:r>
              <a:rPr lang="zh-CN" altLang="en-US" dirty="0"/>
              <a:t>最后有促销距今的天数</a:t>
            </a:r>
            <a:r>
              <a:rPr lang="zh-TW" altLang="en-US" dirty="0"/>
              <a:t>）</a:t>
            </a:r>
            <a:endParaRPr lang="en-US" altLang="zh-CN" dirty="0"/>
          </a:p>
          <a:p>
            <a:r>
              <a:rPr lang="en-US" altLang="zh-TW" dirty="0"/>
              <a:t>3</a:t>
            </a:r>
            <a:r>
              <a:rPr lang="zh-TW" altLang="en-US" dirty="0"/>
              <a:t>）隔</a:t>
            </a:r>
            <a:r>
              <a:rPr lang="en-US" altLang="zh-CN" dirty="0"/>
              <a:t>4/20</a:t>
            </a:r>
            <a:r>
              <a:rPr lang="zh-CN" altLang="en-US" dirty="0"/>
              <a:t>周</a:t>
            </a:r>
            <a:r>
              <a:rPr lang="zh-TW" altLang="en-US" dirty="0"/>
              <a:t>每個星期幾</a:t>
            </a:r>
            <a:r>
              <a:rPr lang="zh-CN" altLang="en-US" dirty="0"/>
              <a:t>的平均销量</a:t>
            </a:r>
            <a:endParaRPr lang="en-US" altLang="zh-CN" dirty="0"/>
          </a:p>
          <a:p>
            <a:r>
              <a:rPr lang="zh-TW" altLang="en-US" dirty="0"/>
              <a:t>。</a:t>
            </a:r>
            <a:endParaRPr lang="en-US" altLang="zh-TW" dirty="0"/>
          </a:p>
          <a:p>
            <a:r>
              <a:rPr lang="zh-TW" altLang="en-US" dirty="0"/>
              <a:t>在新增的欄位中，值得一提的是，我們截至目前所提及的衍生特徵值，主要都是數值型欄位。</a:t>
            </a:r>
            <a:endParaRPr lang="en-US" altLang="zh-TW" dirty="0"/>
          </a:p>
          <a:p>
            <a:r>
              <a:rPr lang="zh-TW" altLang="en-US" dirty="0"/>
              <a:t>所以，我們還增加增加了商品和店家資料集的欄位資料，這些欄位資料多半為類別型。</a:t>
            </a:r>
            <a:endParaRPr lang="en-US" altLang="zh-TW" dirty="0"/>
          </a:p>
          <a:p>
            <a:r>
              <a:rPr lang="zh-TW" altLang="en-US" dirty="0"/>
              <a:t>在產生了這總共</a:t>
            </a:r>
            <a:r>
              <a:rPr lang="en-US" altLang="zh-TW" dirty="0"/>
              <a:t>119</a:t>
            </a:r>
            <a:r>
              <a:rPr lang="zh-TW" altLang="en-US" dirty="0"/>
              <a:t>個欄位後，預測的準確度確實提高了，我們的成績和當年排名</a:t>
            </a:r>
            <a:r>
              <a:rPr lang="en-US" altLang="zh-TW" dirty="0"/>
              <a:t>165</a:t>
            </a:r>
            <a:r>
              <a:rPr lang="zh-TW" altLang="en-US" dirty="0"/>
              <a:t>齊名。</a:t>
            </a:r>
            <a:endParaRPr lang="en-US" altLang="zh-TW" dirty="0"/>
          </a:p>
          <a:p>
            <a:r>
              <a:rPr lang="zh-TW" altLang="en-US" dirty="0"/>
              <a:t>而且，透過特徵重要性，我們可以發現，這些新加入的類別型欄位，多數都是非常重要的變數。</a:t>
            </a:r>
            <a:endParaRPr lang="en-US" altLang="zh-TW" dirty="0"/>
          </a:p>
          <a:p>
            <a:endParaRPr lang="en-US" altLang="zh-TW" dirty="0"/>
          </a:p>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a:p>
            <a:r>
              <a:rPr lang="en-US" altLang="zh-TW" dirty="0"/>
              <a:t>…</a:t>
            </a:r>
            <a:endParaRPr lang="zh-TW" altLang="en-US"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93</a:t>
            </a:fld>
            <a:endParaRPr lang="zh-TW" altLang="en-US"/>
          </a:p>
        </p:txBody>
      </p:sp>
    </p:spTree>
    <p:extLst>
      <p:ext uri="{BB962C8B-B14F-4D97-AF65-F5344CB8AC3E}">
        <p14:creationId xmlns:p14="http://schemas.microsoft.com/office/powerpoint/2010/main" val="1250724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94</a:t>
            </a:fld>
            <a:endParaRPr lang="zh-TW" altLang="en-US"/>
          </a:p>
        </p:txBody>
      </p:sp>
    </p:spTree>
    <p:extLst>
      <p:ext uri="{BB962C8B-B14F-4D97-AF65-F5344CB8AC3E}">
        <p14:creationId xmlns:p14="http://schemas.microsoft.com/office/powerpoint/2010/main" val="246823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微軟正黑體" pitchFamily="34" charset="-120"/>
                <a:ea typeface="微軟正黑體" pitchFamily="34" charset="-120"/>
                <a:cs typeface="+mn-cs"/>
              </a:rPr>
              <a:t>無論在哪個國家，</a:t>
            </a:r>
            <a:r>
              <a:rPr lang="en-US" altLang="zh-TW" sz="1200" b="0" i="0" u="none" strike="noStrike" kern="1200" dirty="0">
                <a:solidFill>
                  <a:schemeClr val="tx1"/>
                </a:solidFill>
                <a:effectLst/>
                <a:latin typeface="微軟正黑體" pitchFamily="34" charset="-120"/>
                <a:ea typeface="微軟正黑體" pitchFamily="34" charset="-120"/>
                <a:cs typeface="+mn-cs"/>
              </a:rPr>
              <a:t>"</a:t>
            </a:r>
            <a:r>
              <a:rPr lang="zh-TW" altLang="en-US" sz="1200" b="0" i="0" u="none" strike="noStrike" kern="1200" dirty="0">
                <a:solidFill>
                  <a:schemeClr val="tx1"/>
                </a:solidFill>
                <a:effectLst/>
                <a:latin typeface="微軟正黑體" pitchFamily="34" charset="-120"/>
                <a:ea typeface="微軟正黑體" pitchFamily="34" charset="-120"/>
                <a:cs typeface="+mn-cs"/>
              </a:rPr>
              <a:t>零售通路產業</a:t>
            </a:r>
            <a:r>
              <a:rPr lang="en-US" altLang="zh-TW" sz="1200" b="0" i="0" u="none" strike="noStrike" kern="1200" dirty="0">
                <a:solidFill>
                  <a:schemeClr val="tx1"/>
                </a:solidFill>
                <a:effectLst/>
                <a:latin typeface="微軟正黑體" pitchFamily="34" charset="-120"/>
                <a:ea typeface="微軟正黑體" pitchFamily="34" charset="-120"/>
                <a:cs typeface="+mn-cs"/>
              </a:rPr>
              <a:t>" </a:t>
            </a:r>
            <a:r>
              <a:rPr lang="zh-TW" altLang="en-US" sz="1200" b="0" i="0" u="none" strike="noStrike" kern="1200" dirty="0">
                <a:solidFill>
                  <a:schemeClr val="tx1"/>
                </a:solidFill>
                <a:effectLst/>
                <a:latin typeface="微軟正黑體" pitchFamily="34" charset="-120"/>
                <a:ea typeface="微軟正黑體" pitchFamily="34" charset="-120"/>
                <a:cs typeface="+mn-cs"/>
              </a:rPr>
              <a:t>在全世界的經濟民生中都扮演著極重要的腳色。</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在這當中，銷售量與庫存量之間又彼此牽動，若能對銷售量有正確的預期，那在庫存量的拿捏上也就更有把握。</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甚至在之後訂定長短期的促銷計劃也都能有所輔助。</a:t>
            </a:r>
            <a:endParaRPr lang="en-US" altLang="zh-TW" sz="1200" b="0" i="0" u="none" strike="noStrike" kern="1200" dirty="0">
              <a:solidFill>
                <a:schemeClr val="tx1"/>
              </a:solidFill>
              <a:effectLst/>
              <a:latin typeface="微軟正黑體" pitchFamily="34" charset="-120"/>
              <a:ea typeface="微軟正黑體" pitchFamily="34" charset="-120"/>
              <a:cs typeface="+mn-cs"/>
            </a:endParaRPr>
          </a:p>
          <a:p>
            <a:pPr rtl="0"/>
            <a:endParaRPr lang="zh-TW" altLang="en-US" b="0" dirty="0">
              <a:effectLst/>
              <a:latin typeface="微軟正黑體" pitchFamily="34" charset="-120"/>
              <a:ea typeface="微軟正黑體" pitchFamily="34" charset="-120"/>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我們題目的資料來源是一家厄瓜多當地的大型連鎖超市，</a:t>
            </a:r>
            <a:r>
              <a:rPr lang="en-US" altLang="zh-TW" sz="1200" b="0" i="0" u="none" strike="noStrike" kern="1200" dirty="0">
                <a:solidFill>
                  <a:schemeClr val="tx1"/>
                </a:solidFill>
                <a:effectLst/>
                <a:latin typeface="微軟正黑體" pitchFamily="34" charset="-120"/>
                <a:ea typeface="微軟正黑體" pitchFamily="34" charset="-120"/>
                <a:cs typeface="+mn-cs"/>
              </a:rPr>
              <a:t>Corporation Favorita</a:t>
            </a:r>
            <a:r>
              <a:rPr lang="zh-TW" altLang="en-US" sz="1200" b="0" i="0" u="none" strike="noStrike" kern="1200" dirty="0">
                <a:solidFill>
                  <a:schemeClr val="tx1"/>
                </a:solidFill>
                <a:effectLst/>
                <a:latin typeface="微軟正黑體" pitchFamily="34" charset="-120"/>
                <a:ea typeface="微軟正黑體" pitchFamily="34" charset="-120"/>
                <a:cs typeface="+mn-cs"/>
              </a:rPr>
              <a:t>。</a:t>
            </a: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該公司旗下的子公司跨足了許多領域，像是能源產業、不動產等等。</a:t>
            </a: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不過他們最為人所知的還是他們的零售通路。在他們的零售系統中，也有許多子品牌，</a:t>
            </a: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而總結來講，他們在厄瓜多全國一共有超過 </a:t>
            </a:r>
            <a:r>
              <a:rPr lang="en-US" altLang="zh-TW" sz="1200" b="0" i="0" u="none" strike="noStrike" kern="1200" dirty="0">
                <a:solidFill>
                  <a:schemeClr val="tx1"/>
                </a:solidFill>
                <a:effectLst/>
                <a:latin typeface="微軟正黑體" pitchFamily="34" charset="-120"/>
                <a:ea typeface="微軟正黑體" pitchFamily="34" charset="-120"/>
                <a:cs typeface="+mn-cs"/>
              </a:rPr>
              <a:t>140 </a:t>
            </a:r>
            <a:r>
              <a:rPr lang="zh-TW" altLang="en-US" sz="1200" b="0" i="0" u="none" strike="noStrike" kern="1200" dirty="0">
                <a:solidFill>
                  <a:schemeClr val="tx1"/>
                </a:solidFill>
                <a:effectLst/>
                <a:latin typeface="微軟正黑體" pitchFamily="34" charset="-120"/>
                <a:ea typeface="微軟正黑體" pitchFamily="34" charset="-120"/>
                <a:cs typeface="+mn-cs"/>
              </a:rPr>
              <a:t>間門市據點。</a:t>
            </a:r>
          </a:p>
          <a:p>
            <a:pPr rtl="0"/>
            <a:endParaRPr lang="zh-TW" altLang="en-US" sz="1200" b="0" i="0" u="none" strike="noStrike" kern="1200" dirty="0">
              <a:solidFill>
                <a:schemeClr val="tx1"/>
              </a:solidFill>
              <a:effectLst/>
              <a:latin typeface="微軟正黑體" pitchFamily="34" charset="-120"/>
              <a:ea typeface="微軟正黑體" pitchFamily="34" charset="-120"/>
              <a:cs typeface="+mn-cs"/>
            </a:endParaRPr>
          </a:p>
          <a:p>
            <a:pPr rtl="0"/>
            <a:r>
              <a:rPr lang="zh-TW" altLang="en-US" sz="1200" b="0" i="0" u="none" strike="noStrike" kern="1200" dirty="0">
                <a:solidFill>
                  <a:schemeClr val="tx1"/>
                </a:solidFill>
                <a:effectLst/>
                <a:latin typeface="微軟正黑體" pitchFamily="34" charset="-120"/>
                <a:ea typeface="微軟正黑體" pitchFamily="34" charset="-120"/>
                <a:cs typeface="+mn-cs"/>
              </a:rPr>
              <a:t>而他們提供了 </a:t>
            </a:r>
            <a:r>
              <a:rPr lang="en-US" altLang="zh-TW" sz="1200" b="0" i="0" u="none" strike="noStrike" kern="1200" dirty="0">
                <a:solidFill>
                  <a:schemeClr val="tx1"/>
                </a:solidFill>
                <a:effectLst/>
                <a:latin typeface="微軟正黑體" pitchFamily="34" charset="-120"/>
                <a:ea typeface="微軟正黑體" pitchFamily="34" charset="-120"/>
                <a:cs typeface="+mn-cs"/>
              </a:rPr>
              <a:t>54 </a:t>
            </a:r>
            <a:r>
              <a:rPr lang="zh-TW" altLang="en-US" sz="1200" b="0" i="0" u="none" strike="noStrike" kern="1200" dirty="0">
                <a:solidFill>
                  <a:schemeClr val="tx1"/>
                </a:solidFill>
                <a:effectLst/>
                <a:latin typeface="微軟正黑體" pitchFamily="34" charset="-120"/>
                <a:ea typeface="微軟正黑體" pitchFamily="34" charset="-120"/>
                <a:cs typeface="+mn-cs"/>
              </a:rPr>
              <a:t>間門市的銷售資料作為題目的一部分。</a:t>
            </a:r>
          </a:p>
          <a:p>
            <a:endParaRPr lang="zh-TW" altLang="en-US" dirty="0"/>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a:t>
            </a:fld>
            <a:endParaRPr lang="zh-TW" altLang="en-US"/>
          </a:p>
        </p:txBody>
      </p:sp>
    </p:spTree>
    <p:extLst>
      <p:ext uri="{BB962C8B-B14F-4D97-AF65-F5344CB8AC3E}">
        <p14:creationId xmlns:p14="http://schemas.microsoft.com/office/powerpoint/2010/main" val="28378881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而這組欄位資訊的預測結果，雖然和前一個模型相比欄位數目的增幅非常大，分數的進步幅度很小很慢，但名次進很多。因為到越前面的排名，分數差異可能只有千分之一，甚至是萬分之一。</a:t>
            </a:r>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95</a:t>
            </a:fld>
            <a:endParaRPr lang="zh-TW" altLang="en-US"/>
          </a:p>
        </p:txBody>
      </p:sp>
    </p:spTree>
    <p:extLst>
      <p:ext uri="{BB962C8B-B14F-4D97-AF65-F5344CB8AC3E}">
        <p14:creationId xmlns:p14="http://schemas.microsoft.com/office/powerpoint/2010/main" val="10156587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而這組欄位資訊的預測結果，雖然和前一個模型相比欄位數目的增幅非常大，誤差下降幅度很小很慢，但名次進很多。因為到越前面的排名，分數差異可能只有千分之一，甚至是萬分之一。</a:t>
            </a:r>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96</a:t>
            </a:fld>
            <a:endParaRPr lang="zh-TW" altLang="en-US"/>
          </a:p>
        </p:txBody>
      </p:sp>
    </p:spTree>
    <p:extLst>
      <p:ext uri="{BB962C8B-B14F-4D97-AF65-F5344CB8AC3E}">
        <p14:creationId xmlns:p14="http://schemas.microsoft.com/office/powerpoint/2010/main" val="3748463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而這組欄位資訊的預測結果，雖然和前一個模型相比欄位數目的增幅非常大，誤差下降幅度很小很慢，但名次進很多。因為到越前面的排名，分數差異可能只有千分之一，甚至是萬分之一。</a:t>
            </a:r>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97</a:t>
            </a:fld>
            <a:endParaRPr lang="zh-TW" altLang="en-US"/>
          </a:p>
        </p:txBody>
      </p:sp>
    </p:spTree>
    <p:extLst>
      <p:ext uri="{BB962C8B-B14F-4D97-AF65-F5344CB8AC3E}">
        <p14:creationId xmlns:p14="http://schemas.microsoft.com/office/powerpoint/2010/main" val="12875409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最後，我們將日期和銷售額與促銷資訊的資料，對應商店</a:t>
            </a:r>
            <a:r>
              <a:rPr lang="en-US" altLang="zh-TW" dirty="0"/>
              <a:t>class</a:t>
            </a:r>
            <a:r>
              <a:rPr lang="zh-TW" altLang="en-US" dirty="0"/>
              <a:t>和商品編號，產生與前一個模型相似的衍生欄位，最終產了</a:t>
            </a:r>
            <a:r>
              <a:rPr lang="en-US" altLang="zh-TW" dirty="0"/>
              <a:t>339</a:t>
            </a:r>
            <a:r>
              <a:rPr lang="zh-TW" altLang="en-US" dirty="0"/>
              <a:t>個欄位。</a:t>
            </a:r>
            <a:endParaRPr lang="en-US" altLang="zh-TW" dirty="0"/>
          </a:p>
          <a:p>
            <a:r>
              <a:rPr lang="zh-TW" altLang="en-US" dirty="0"/>
              <a:t>而這組欄位資訊的預測結果，雖然和前一個模型相比欄位數目的增幅非常大，誤差下降幅度很小很慢，但名次進很多。因為到越前面的排名，分數差異可能只有千分之一，甚至是萬分之一。</a:t>
            </a:r>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98</a:t>
            </a:fld>
            <a:endParaRPr lang="zh-TW" altLang="en-US"/>
          </a:p>
        </p:txBody>
      </p:sp>
    </p:spTree>
    <p:extLst>
      <p:ext uri="{BB962C8B-B14F-4D97-AF65-F5344CB8AC3E}">
        <p14:creationId xmlns:p14="http://schemas.microsoft.com/office/powerpoint/2010/main" val="2189873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從以上的特徵工程的說明，我們發現在預測銷售額時，最重要的幾個特徵：</a:t>
            </a:r>
            <a:endParaRPr lang="en-US" altLang="zh-TW" dirty="0"/>
          </a:p>
          <a:p>
            <a:r>
              <a:rPr lang="en-US" altLang="zh-TW" dirty="0"/>
              <a:t>1</a:t>
            </a:r>
            <a:r>
              <a:rPr lang="zh-TW" altLang="en-US" dirty="0"/>
              <a:t>）銷售量的移動平均，雖然不是取的越多越好，而是要透過時間資料的時序關係和產業的領域知識，來決定移動平均的定義。但是，在我們這個案例裡，確實增加了不同天數的移動平均，預測效果越好。</a:t>
            </a:r>
            <a:endParaRPr lang="en-US" altLang="zh-TW" dirty="0"/>
          </a:p>
          <a:p>
            <a:r>
              <a:rPr lang="zh-TW" altLang="en-US" dirty="0"/>
              <a:t>但是，我們還是可以解釋部分的移動平均取法的。另如：每</a:t>
            </a:r>
            <a:r>
              <a:rPr lang="en-US" altLang="zh-TW" dirty="0"/>
              <a:t>7</a:t>
            </a:r>
            <a:r>
              <a:rPr lang="zh-TW" altLang="en-US" dirty="0"/>
              <a:t>天取一次移動平均的概念就很直覺。在許多零售業，每週的銷量似乎都存在一定的模式。另外，厄瓜多公家單位的薪資，多是每</a:t>
            </a:r>
            <a:r>
              <a:rPr lang="en-US" altLang="zh-TW" dirty="0"/>
              <a:t>14</a:t>
            </a:r>
            <a:r>
              <a:rPr lang="zh-TW" altLang="en-US" dirty="0"/>
              <a:t>天發一次，</a:t>
            </a:r>
            <a:endParaRPr lang="en-US" altLang="zh-TW" dirty="0"/>
          </a:p>
          <a:p>
            <a:r>
              <a:rPr lang="zh-TW" altLang="en-US" dirty="0"/>
              <a:t>所以我們可以假設，這情形在厄瓜多很普遍，所以每</a:t>
            </a:r>
            <a:r>
              <a:rPr lang="en-US" altLang="zh-TW" dirty="0"/>
              <a:t>14</a:t>
            </a:r>
            <a:r>
              <a:rPr lang="zh-TW" altLang="en-US" dirty="0"/>
              <a:t>天的移動平均也是合理的。</a:t>
            </a:r>
            <a:endParaRPr lang="en-US" altLang="zh-TW" dirty="0"/>
          </a:p>
          <a:p>
            <a:r>
              <a:rPr lang="en-US" altLang="zh-TW" dirty="0"/>
              <a:t>2</a:t>
            </a:r>
            <a:r>
              <a:rPr lang="zh-TW" altLang="en-US" dirty="0"/>
              <a:t>）銷售量的相關統計量</a:t>
            </a:r>
            <a:endParaRPr lang="en-US" altLang="zh-TW" dirty="0"/>
          </a:p>
          <a:p>
            <a:r>
              <a:rPr lang="en-US" altLang="zh-TW" dirty="0"/>
              <a:t>3</a:t>
            </a:r>
            <a:r>
              <a:rPr lang="zh-TW" altLang="en-US" dirty="0"/>
              <a:t>）與促銷相關的資訊</a:t>
            </a:r>
            <a:endParaRPr lang="en-US" altLang="zh-TW" dirty="0"/>
          </a:p>
          <a:p>
            <a:r>
              <a:rPr lang="en-US" altLang="zh-TW" dirty="0"/>
              <a:t>4</a:t>
            </a:r>
            <a:r>
              <a:rPr lang="zh-TW" altLang="en-US" dirty="0"/>
              <a:t>）商品和店家的相關資訊，如商品編號、種類，和店家編號。我們認為這幾項的重要性可以很直覺來理解，就是零售業常見的銷售會集中在某幾類，甚至是某幾項商品和店家。</a:t>
            </a:r>
            <a:endParaRPr lang="en-US" altLang="zh-TW" dirty="0"/>
          </a:p>
          <a:p>
            <a:r>
              <a:rPr lang="zh-TW" altLang="en-US" dirty="0"/>
              <a:t>然而，店家的地理位置資訊，在我們模型中不曾出現在前</a:t>
            </a:r>
            <a:r>
              <a:rPr lang="en-US" altLang="zh-TW" dirty="0"/>
              <a:t>20</a:t>
            </a:r>
            <a:r>
              <a:rPr lang="zh-TW" altLang="en-US" dirty="0"/>
              <a:t>名重要的特徵中。我們認為這是因為店家編號的資訊，很可能就隱含了相關的地理位置。</a:t>
            </a:r>
            <a:endParaRPr lang="en-US" altLang="zh-TW"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99</a:t>
            </a:fld>
            <a:endParaRPr lang="zh-TW" altLang="en-US"/>
          </a:p>
        </p:txBody>
      </p:sp>
    </p:spTree>
    <p:extLst>
      <p:ext uri="{BB962C8B-B14F-4D97-AF65-F5344CB8AC3E}">
        <p14:creationId xmlns:p14="http://schemas.microsoft.com/office/powerpoint/2010/main" val="3433980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從以上的特徵工程的說明，我們發現在預測銷售額時，最重要的幾個特徵：</a:t>
            </a:r>
            <a:endParaRPr lang="en-US" altLang="zh-TW" dirty="0"/>
          </a:p>
          <a:p>
            <a:r>
              <a:rPr lang="en-US" altLang="zh-TW" dirty="0"/>
              <a:t>1</a:t>
            </a:r>
            <a:r>
              <a:rPr lang="zh-TW" altLang="en-US" dirty="0"/>
              <a:t>）銷售量的移動平均，雖然不是取的越多越好，而是要透過時間資料的時序關係和產業的領域知識，來決定移動平均的定義。但是，在我們這個案例裡，確實增加了不同天數的移動平均，預測效果越好。</a:t>
            </a:r>
            <a:endParaRPr lang="en-US" altLang="zh-TW" dirty="0"/>
          </a:p>
          <a:p>
            <a:r>
              <a:rPr lang="zh-TW" altLang="en-US" dirty="0"/>
              <a:t>但是，我們還是可以解釋部分的移動平均取法的。另如：每</a:t>
            </a:r>
            <a:r>
              <a:rPr lang="en-US" altLang="zh-TW" dirty="0"/>
              <a:t>7</a:t>
            </a:r>
            <a:r>
              <a:rPr lang="zh-TW" altLang="en-US" dirty="0"/>
              <a:t>天取一次移動平均的概念就很直覺。在許多零售業，每週的銷量似乎都存在一定的模式。另外，厄瓜多公家單位的薪資，多是每</a:t>
            </a:r>
            <a:r>
              <a:rPr lang="en-US" altLang="zh-TW" dirty="0"/>
              <a:t>14</a:t>
            </a:r>
            <a:r>
              <a:rPr lang="zh-TW" altLang="en-US" dirty="0"/>
              <a:t>天發一次，</a:t>
            </a:r>
            <a:endParaRPr lang="en-US" altLang="zh-TW" dirty="0"/>
          </a:p>
          <a:p>
            <a:r>
              <a:rPr lang="zh-TW" altLang="en-US" dirty="0"/>
              <a:t>所以我們可以假設，這情形在厄瓜多很普遍，所以每</a:t>
            </a:r>
            <a:r>
              <a:rPr lang="en-US" altLang="zh-TW" dirty="0"/>
              <a:t>14</a:t>
            </a:r>
            <a:r>
              <a:rPr lang="zh-TW" altLang="en-US" dirty="0"/>
              <a:t>天的移動平均也是合理的。</a:t>
            </a:r>
            <a:endParaRPr lang="en-US" altLang="zh-TW" dirty="0"/>
          </a:p>
          <a:p>
            <a:r>
              <a:rPr lang="en-US" altLang="zh-TW" dirty="0"/>
              <a:t>2</a:t>
            </a:r>
            <a:r>
              <a:rPr lang="zh-TW" altLang="en-US" dirty="0"/>
              <a:t>）銷售量的相關統計量</a:t>
            </a:r>
            <a:endParaRPr lang="en-US" altLang="zh-TW" dirty="0"/>
          </a:p>
          <a:p>
            <a:r>
              <a:rPr lang="en-US" altLang="zh-TW" dirty="0"/>
              <a:t>3</a:t>
            </a:r>
            <a:r>
              <a:rPr lang="zh-TW" altLang="en-US" dirty="0"/>
              <a:t>）與促銷相關的資訊</a:t>
            </a:r>
            <a:endParaRPr lang="en-US" altLang="zh-TW" dirty="0"/>
          </a:p>
          <a:p>
            <a:r>
              <a:rPr lang="en-US" altLang="zh-TW" dirty="0"/>
              <a:t>4</a:t>
            </a:r>
            <a:r>
              <a:rPr lang="zh-TW" altLang="en-US" dirty="0"/>
              <a:t>）商品和店家的相關資訊，如商品編號、種類，和店家編號。我們認為這幾項的重要性可以很直覺來理解，就是零售業常見的銷售會集中在某幾類，甚至是某幾項商品和店家。</a:t>
            </a:r>
            <a:endParaRPr lang="en-US" altLang="zh-TW" dirty="0"/>
          </a:p>
          <a:p>
            <a:r>
              <a:rPr lang="zh-TW" altLang="en-US" dirty="0"/>
              <a:t>然而，店家的地理位置資訊，在我們模型中不曾出現在前</a:t>
            </a:r>
            <a:r>
              <a:rPr lang="en-US" altLang="zh-TW" dirty="0"/>
              <a:t>20</a:t>
            </a:r>
            <a:r>
              <a:rPr lang="zh-TW" altLang="en-US" dirty="0"/>
              <a:t>名重要的特徵中。我們認為這是因為店家編號的資訊，很可能就隱含了相關的地理位置。</a:t>
            </a:r>
            <a:endParaRPr lang="en-US" altLang="zh-TW"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100</a:t>
            </a:fld>
            <a:endParaRPr lang="zh-TW" altLang="en-US"/>
          </a:p>
        </p:txBody>
      </p:sp>
    </p:spTree>
    <p:extLst>
      <p:ext uri="{BB962C8B-B14F-4D97-AF65-F5344CB8AC3E}">
        <p14:creationId xmlns:p14="http://schemas.microsoft.com/office/powerpoint/2010/main" val="1430724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從以上的特徵工程的說明，我們發現在預測銷售額時，最重要的幾個特徵：</a:t>
            </a:r>
            <a:endParaRPr lang="en-US" altLang="zh-TW" dirty="0"/>
          </a:p>
          <a:p>
            <a:r>
              <a:rPr lang="en-US" altLang="zh-TW" dirty="0"/>
              <a:t>1</a:t>
            </a:r>
            <a:r>
              <a:rPr lang="zh-TW" altLang="en-US" dirty="0"/>
              <a:t>）銷售量的移動平均，雖然不是取的越多越好，而是要透過時間資料的時序關係和產業的領域知識，來決定移動平均的定義。但是，在我們這個案例裡，確實增加了不同天數的移動平均，預測效果越好。</a:t>
            </a:r>
            <a:endParaRPr lang="en-US" altLang="zh-TW" dirty="0"/>
          </a:p>
          <a:p>
            <a:r>
              <a:rPr lang="zh-TW" altLang="en-US" dirty="0"/>
              <a:t>但是，我們還是可以解釋部分的移動平均取法的。另如：每</a:t>
            </a:r>
            <a:r>
              <a:rPr lang="en-US" altLang="zh-TW" dirty="0"/>
              <a:t>7</a:t>
            </a:r>
            <a:r>
              <a:rPr lang="zh-TW" altLang="en-US" dirty="0"/>
              <a:t>天取一次移動平均的概念就很直覺。在許多零售業，每週的銷量似乎都存在一定的模式。另外，厄瓜多公家單位的薪資，多是每</a:t>
            </a:r>
            <a:r>
              <a:rPr lang="en-US" altLang="zh-TW" dirty="0"/>
              <a:t>14</a:t>
            </a:r>
            <a:r>
              <a:rPr lang="zh-TW" altLang="en-US" dirty="0"/>
              <a:t>天發一次，</a:t>
            </a:r>
            <a:endParaRPr lang="en-US" altLang="zh-TW" dirty="0"/>
          </a:p>
          <a:p>
            <a:r>
              <a:rPr lang="zh-TW" altLang="en-US" dirty="0"/>
              <a:t>所以我們可以假設，這情形在厄瓜多很普遍，所以每</a:t>
            </a:r>
            <a:r>
              <a:rPr lang="en-US" altLang="zh-TW" dirty="0"/>
              <a:t>14</a:t>
            </a:r>
            <a:r>
              <a:rPr lang="zh-TW" altLang="en-US" dirty="0"/>
              <a:t>天的移動平均也是合理的。</a:t>
            </a:r>
            <a:endParaRPr lang="en-US" altLang="zh-TW" dirty="0"/>
          </a:p>
          <a:p>
            <a:r>
              <a:rPr lang="en-US" altLang="zh-TW" dirty="0"/>
              <a:t>2</a:t>
            </a:r>
            <a:r>
              <a:rPr lang="zh-TW" altLang="en-US" dirty="0"/>
              <a:t>）銷售量的相關統計量</a:t>
            </a:r>
            <a:endParaRPr lang="en-US" altLang="zh-TW" dirty="0"/>
          </a:p>
          <a:p>
            <a:r>
              <a:rPr lang="en-US" altLang="zh-TW" dirty="0"/>
              <a:t>3</a:t>
            </a:r>
            <a:r>
              <a:rPr lang="zh-TW" altLang="en-US" dirty="0"/>
              <a:t>）與促銷相關的資訊</a:t>
            </a:r>
            <a:endParaRPr lang="en-US" altLang="zh-TW" dirty="0"/>
          </a:p>
          <a:p>
            <a:r>
              <a:rPr lang="en-US" altLang="zh-TW" dirty="0"/>
              <a:t>4</a:t>
            </a:r>
            <a:r>
              <a:rPr lang="zh-TW" altLang="en-US" dirty="0"/>
              <a:t>）商品和店家的相關資訊，如商品編號、種類，和店家編號。我們認為這幾項的重要性可以很直覺來理解，就是零售業常見的銷售會集中在某幾類，甚至是某幾項商品和店家。</a:t>
            </a:r>
            <a:endParaRPr lang="en-US" altLang="zh-TW" dirty="0"/>
          </a:p>
          <a:p>
            <a:r>
              <a:rPr lang="zh-TW" altLang="en-US" dirty="0"/>
              <a:t>然而，店家的地理位置資訊，在我們模型中不曾出現在前</a:t>
            </a:r>
            <a:r>
              <a:rPr lang="en-US" altLang="zh-TW" dirty="0"/>
              <a:t>20</a:t>
            </a:r>
            <a:r>
              <a:rPr lang="zh-TW" altLang="en-US" dirty="0"/>
              <a:t>名重要的特徵中。我們認為這是因為店家編號的資訊，很可能就隱含了相關的地理位置。</a:t>
            </a:r>
            <a:endParaRPr lang="en-US" altLang="zh-TW"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101</a:t>
            </a:fld>
            <a:endParaRPr lang="zh-TW" altLang="en-US"/>
          </a:p>
        </p:txBody>
      </p:sp>
    </p:spTree>
    <p:extLst>
      <p:ext uri="{BB962C8B-B14F-4D97-AF65-F5344CB8AC3E}">
        <p14:creationId xmlns:p14="http://schemas.microsoft.com/office/powerpoint/2010/main" val="1661178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從以上的特徵工程的說明，我們發現在預測銷售額時，最重要的幾個特徵：</a:t>
            </a:r>
            <a:endParaRPr lang="en-US" altLang="zh-TW" dirty="0"/>
          </a:p>
          <a:p>
            <a:r>
              <a:rPr lang="en-US" altLang="zh-TW" dirty="0"/>
              <a:t>1</a:t>
            </a:r>
            <a:r>
              <a:rPr lang="zh-TW" altLang="en-US" dirty="0"/>
              <a:t>）銷售量的移動平均，雖然不是取的越多越好，而是要透過時間資料的時序關係和產業的領域知識，來決定移動平均的定義。但是，在我們這個案例裡，確實增加了不同天數的移動平均，預測效果越好。</a:t>
            </a:r>
            <a:endParaRPr lang="en-US" altLang="zh-TW" dirty="0"/>
          </a:p>
          <a:p>
            <a:r>
              <a:rPr lang="zh-TW" altLang="en-US" dirty="0"/>
              <a:t>但是，我們還是可以解釋部分的移動平均取法的。另如：每</a:t>
            </a:r>
            <a:r>
              <a:rPr lang="en-US" altLang="zh-TW" dirty="0"/>
              <a:t>7</a:t>
            </a:r>
            <a:r>
              <a:rPr lang="zh-TW" altLang="en-US" dirty="0"/>
              <a:t>天取一次移動平均的概念就很直覺。在許多零售業，每週的銷量似乎都存在一定的模式。另外，厄瓜多公家單位的薪資，多是每</a:t>
            </a:r>
            <a:r>
              <a:rPr lang="en-US" altLang="zh-TW" dirty="0"/>
              <a:t>14</a:t>
            </a:r>
            <a:r>
              <a:rPr lang="zh-TW" altLang="en-US" dirty="0"/>
              <a:t>天發一次，</a:t>
            </a:r>
            <a:endParaRPr lang="en-US" altLang="zh-TW" dirty="0"/>
          </a:p>
          <a:p>
            <a:r>
              <a:rPr lang="zh-TW" altLang="en-US" dirty="0"/>
              <a:t>所以我們可以假設，這情形在厄瓜多很普遍，所以每</a:t>
            </a:r>
            <a:r>
              <a:rPr lang="en-US" altLang="zh-TW" dirty="0"/>
              <a:t>14</a:t>
            </a:r>
            <a:r>
              <a:rPr lang="zh-TW" altLang="en-US" dirty="0"/>
              <a:t>天的移動平均也是合理的。</a:t>
            </a:r>
            <a:endParaRPr lang="en-US" altLang="zh-TW" dirty="0"/>
          </a:p>
          <a:p>
            <a:r>
              <a:rPr lang="en-US" altLang="zh-TW" dirty="0"/>
              <a:t>2</a:t>
            </a:r>
            <a:r>
              <a:rPr lang="zh-TW" altLang="en-US" dirty="0"/>
              <a:t>）銷售量的相關統計量</a:t>
            </a:r>
            <a:endParaRPr lang="en-US" altLang="zh-TW" dirty="0"/>
          </a:p>
          <a:p>
            <a:r>
              <a:rPr lang="en-US" altLang="zh-TW" dirty="0"/>
              <a:t>3</a:t>
            </a:r>
            <a:r>
              <a:rPr lang="zh-TW" altLang="en-US" dirty="0"/>
              <a:t>）與促銷相關的資訊</a:t>
            </a:r>
            <a:endParaRPr lang="en-US" altLang="zh-TW" dirty="0"/>
          </a:p>
          <a:p>
            <a:r>
              <a:rPr lang="en-US" altLang="zh-TW" dirty="0"/>
              <a:t>4</a:t>
            </a:r>
            <a:r>
              <a:rPr lang="zh-TW" altLang="en-US" dirty="0"/>
              <a:t>）商品和店家的相關資訊，如商品編號、種類，和店家編號。我們認為這幾項的重要性可以很直覺來理解，就是零售業常見的銷售會集中在某幾類，甚至是某幾項商品和店家。</a:t>
            </a:r>
            <a:endParaRPr lang="en-US" altLang="zh-TW" dirty="0"/>
          </a:p>
          <a:p>
            <a:r>
              <a:rPr lang="zh-TW" altLang="en-US" dirty="0"/>
              <a:t>然而，店家的地理位置資訊，在我們模型中不曾出現在前</a:t>
            </a:r>
            <a:r>
              <a:rPr lang="en-US" altLang="zh-TW" dirty="0"/>
              <a:t>20</a:t>
            </a:r>
            <a:r>
              <a:rPr lang="zh-TW" altLang="en-US" dirty="0"/>
              <a:t>名重要的特徵中。我們認為這是因為店家編號的資訊，很可能就隱含了相關的地理位置。</a:t>
            </a:r>
            <a:endParaRPr lang="en-US" altLang="zh-TW"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102</a:t>
            </a:fld>
            <a:endParaRPr lang="zh-TW" altLang="en-US"/>
          </a:p>
        </p:txBody>
      </p:sp>
    </p:spTree>
    <p:extLst>
      <p:ext uri="{BB962C8B-B14F-4D97-AF65-F5344CB8AC3E}">
        <p14:creationId xmlns:p14="http://schemas.microsoft.com/office/powerpoint/2010/main" val="33955809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zh-TW" altLang="en-US" dirty="0"/>
              <a:t>從以上的特徵工程的說明，我們發現在預測銷售額時，最重要的幾個特徵：</a:t>
            </a:r>
            <a:endParaRPr lang="en-US" altLang="zh-TW" dirty="0"/>
          </a:p>
          <a:p>
            <a:r>
              <a:rPr lang="en-US" altLang="zh-TW" dirty="0"/>
              <a:t>1</a:t>
            </a:r>
            <a:r>
              <a:rPr lang="zh-TW" altLang="en-US" dirty="0"/>
              <a:t>）銷售量的移動平均，雖然不是取的越多越好，而是要透過時間資料的時序關係和產業的領域知識，來決定移動平均的定義。但是，在我們這個案例裡，確實增加了不同天數的移動平均，預測效果越好。</a:t>
            </a:r>
            <a:endParaRPr lang="en-US" altLang="zh-TW" dirty="0"/>
          </a:p>
          <a:p>
            <a:r>
              <a:rPr lang="zh-TW" altLang="en-US" dirty="0"/>
              <a:t>但是，我們還是可以解釋部分的移動平均取法的。另如：每</a:t>
            </a:r>
            <a:r>
              <a:rPr lang="en-US" altLang="zh-TW" dirty="0"/>
              <a:t>7</a:t>
            </a:r>
            <a:r>
              <a:rPr lang="zh-TW" altLang="en-US" dirty="0"/>
              <a:t>天取一次移動平均的概念就很直覺。在許多零售業，每週的銷量似乎都存在一定的模式。另外，厄瓜多公家單位的薪資，多是每</a:t>
            </a:r>
            <a:r>
              <a:rPr lang="en-US" altLang="zh-TW" dirty="0"/>
              <a:t>14</a:t>
            </a:r>
            <a:r>
              <a:rPr lang="zh-TW" altLang="en-US" dirty="0"/>
              <a:t>天發一次，</a:t>
            </a:r>
            <a:endParaRPr lang="en-US" altLang="zh-TW" dirty="0"/>
          </a:p>
          <a:p>
            <a:r>
              <a:rPr lang="zh-TW" altLang="en-US" dirty="0"/>
              <a:t>所以我們可以假設，這情形在厄瓜多很普遍，所以每</a:t>
            </a:r>
            <a:r>
              <a:rPr lang="en-US" altLang="zh-TW" dirty="0"/>
              <a:t>14</a:t>
            </a:r>
            <a:r>
              <a:rPr lang="zh-TW" altLang="en-US" dirty="0"/>
              <a:t>天的移動平均也是合理的。</a:t>
            </a:r>
            <a:endParaRPr lang="en-US" altLang="zh-TW" dirty="0"/>
          </a:p>
          <a:p>
            <a:r>
              <a:rPr lang="en-US" altLang="zh-TW" dirty="0"/>
              <a:t>2</a:t>
            </a:r>
            <a:r>
              <a:rPr lang="zh-TW" altLang="en-US" dirty="0"/>
              <a:t>）銷售量的相關統計量</a:t>
            </a:r>
            <a:endParaRPr lang="en-US" altLang="zh-TW" dirty="0"/>
          </a:p>
          <a:p>
            <a:r>
              <a:rPr lang="en-US" altLang="zh-TW" dirty="0"/>
              <a:t>3</a:t>
            </a:r>
            <a:r>
              <a:rPr lang="zh-TW" altLang="en-US" dirty="0"/>
              <a:t>）與促銷相關的資訊</a:t>
            </a:r>
            <a:endParaRPr lang="en-US" altLang="zh-TW" dirty="0"/>
          </a:p>
          <a:p>
            <a:r>
              <a:rPr lang="en-US" altLang="zh-TW" dirty="0"/>
              <a:t>4</a:t>
            </a:r>
            <a:r>
              <a:rPr lang="zh-TW" altLang="en-US" dirty="0"/>
              <a:t>）商品和店家的相關資訊，如商品編號、種類，和店家編號。我們認為這幾項的重要性可以很直覺來理解，就是零售業常見的銷售會集中在某幾類，甚至是某幾項商品和店家。</a:t>
            </a:r>
            <a:endParaRPr lang="en-US" altLang="zh-TW" dirty="0"/>
          </a:p>
          <a:p>
            <a:r>
              <a:rPr lang="zh-TW" altLang="en-US" dirty="0"/>
              <a:t>然而，店家的地理位置資訊，在我們模型中不曾出現在前</a:t>
            </a:r>
            <a:r>
              <a:rPr lang="en-US" altLang="zh-TW" dirty="0"/>
              <a:t>20</a:t>
            </a:r>
            <a:r>
              <a:rPr lang="zh-TW" altLang="en-US" dirty="0"/>
              <a:t>名重要的特徵中。我們認為這是因為店家編號的資訊，很可能就隱含了相關的地理位置。</a:t>
            </a:r>
            <a:endParaRPr lang="en-US" altLang="zh-TW" dirty="0"/>
          </a:p>
        </p:txBody>
      </p:sp>
      <p:sp>
        <p:nvSpPr>
          <p:cNvPr id="4" name="投影片編號版面配置區 3"/>
          <p:cNvSpPr>
            <a:spLocks noGrp="1"/>
          </p:cNvSpPr>
          <p:nvPr>
            <p:ph type="sldNum" sz="quarter" idx="5"/>
          </p:nvPr>
        </p:nvSpPr>
        <p:spPr/>
        <p:txBody>
          <a:bodyPr/>
          <a:lstStyle/>
          <a:p>
            <a:fld id="{27420AA9-6D8B-40A4-A558-5901A1A442F6}" type="slidenum">
              <a:rPr lang="zh-TW" altLang="en-US" smtClean="0"/>
              <a:t>103</a:t>
            </a:fld>
            <a:endParaRPr lang="zh-TW" altLang="en-US"/>
          </a:p>
        </p:txBody>
      </p:sp>
    </p:spTree>
    <p:extLst>
      <p:ext uri="{BB962C8B-B14F-4D97-AF65-F5344CB8AC3E}">
        <p14:creationId xmlns:p14="http://schemas.microsoft.com/office/powerpoint/2010/main" val="2688789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從畫面中的圖表，我們可以很明顯看到當我們增加移動平均間隔時，也就是從</a:t>
            </a:r>
            <a:r>
              <a:rPr lang="en-US" altLang="zh-TW" dirty="0"/>
              <a:t>20</a:t>
            </a:r>
            <a:r>
              <a:rPr lang="zh-TW" altLang="en-US" dirty="0"/>
              <a:t>到</a:t>
            </a:r>
            <a:r>
              <a:rPr lang="en-US" altLang="zh-TW" dirty="0"/>
              <a:t>33</a:t>
            </a:r>
            <a:r>
              <a:rPr lang="zh-TW" altLang="en-US" dirty="0"/>
              <a:t>欄位這段，我們的誤差值下降幅度是越大的。</a:t>
            </a:r>
            <a:endParaRPr lang="en-US" altLang="zh-TW" dirty="0"/>
          </a:p>
          <a:p>
            <a:r>
              <a:rPr lang="zh-TW" altLang="en-US" dirty="0"/>
              <a:t>基本上，我們增加特徵，都有讓誤差值逐漸下降，但是下降的幅度都不如我們最初指擴充</a:t>
            </a:r>
            <a:r>
              <a:rPr lang="en-US" altLang="zh-TW" dirty="0"/>
              <a:t>13</a:t>
            </a:r>
            <a:r>
              <a:rPr lang="zh-TW" altLang="en-US" dirty="0"/>
              <a:t>欄位的幅度。</a:t>
            </a:r>
            <a:endParaRPr lang="en-US" altLang="zh-TW" dirty="0"/>
          </a:p>
          <a:p>
            <a:r>
              <a:rPr lang="zh-TW" altLang="en-US" dirty="0"/>
              <a:t>此外，也不是一味的增加特徵就一定會增加機器學習的效果，例如，我們增加了</a:t>
            </a:r>
            <a:r>
              <a:rPr lang="en-US" altLang="zh-TW" dirty="0"/>
              <a:t>Holiday</a:t>
            </a:r>
            <a:r>
              <a:rPr lang="zh-TW" altLang="en-US" dirty="0"/>
              <a:t>相關欄位後（請比較</a:t>
            </a:r>
            <a:r>
              <a:rPr lang="en-US" altLang="zh-TW" dirty="0"/>
              <a:t>68</a:t>
            </a:r>
            <a:r>
              <a:rPr lang="zh-TW" altLang="en-US" dirty="0"/>
              <a:t>（</a:t>
            </a:r>
            <a:r>
              <a:rPr lang="en-US" altLang="zh-TW" dirty="0"/>
              <a:t>7</a:t>
            </a:r>
            <a:r>
              <a:rPr lang="zh-TW" altLang="en-US" dirty="0"/>
              <a:t>天）欄位和</a:t>
            </a:r>
            <a:r>
              <a:rPr lang="en-US" altLang="zh-TW" dirty="0"/>
              <a:t>71</a:t>
            </a:r>
            <a:r>
              <a:rPr lang="zh-TW" altLang="en-US" dirty="0"/>
              <a:t>欄位），誤差值卻是上升的。</a:t>
            </a:r>
            <a:endParaRPr lang="en-US" altLang="zh-TW" dirty="0"/>
          </a:p>
          <a:p>
            <a:endParaRPr lang="en-US" altLang="zh-TW" dirty="0"/>
          </a:p>
          <a:p>
            <a:r>
              <a:rPr lang="zh-TW" altLang="en-US" dirty="0"/>
              <a:t>另外，</a:t>
            </a:r>
            <a:r>
              <a:rPr lang="en-US" altLang="zh-TW" dirty="0" err="1"/>
              <a:t>LightGBM</a:t>
            </a:r>
            <a:r>
              <a:rPr lang="zh-TW" altLang="en-US" dirty="0"/>
              <a:t>在效能表現上十分突出，以</a:t>
            </a:r>
            <a:r>
              <a:rPr lang="en-US" altLang="zh-TW" dirty="0"/>
              <a:t>119</a:t>
            </a:r>
            <a:r>
              <a:rPr lang="zh-TW" altLang="en-US" dirty="0"/>
              <a:t>欄位為例，運算時間為</a:t>
            </a:r>
            <a:r>
              <a:rPr lang="en-US" altLang="zh-TW" dirty="0"/>
              <a:t>20</a:t>
            </a:r>
            <a:r>
              <a:rPr lang="zh-TW" altLang="en-US" dirty="0"/>
              <a:t>分鐘，而其他的模型都需要其好幾倍以上的時間。</a:t>
            </a:r>
            <a:endParaRPr lang="en-US" altLang="zh-TW" dirty="0"/>
          </a:p>
          <a:p>
            <a:r>
              <a:rPr lang="zh-TW" altLang="en-US" dirty="0"/>
              <a:t>因為這個主題的預測目標是連續形態的數值，所以我們在</a:t>
            </a:r>
            <a:r>
              <a:rPr lang="en-US" altLang="zh-TW" dirty="0" err="1"/>
              <a:t>LightGBM</a:t>
            </a:r>
            <a:r>
              <a:rPr lang="zh-TW" altLang="en-US" dirty="0"/>
              <a:t>中指定採用有加入</a:t>
            </a:r>
            <a:r>
              <a:rPr lang="en-US" altLang="zh-TW" dirty="0"/>
              <a:t>l2</a:t>
            </a:r>
            <a:r>
              <a:rPr lang="zh-TW" altLang="en-US" dirty="0"/>
              <a:t>規範的回歸模型，此外我們也有指定提早停止運算的參數，以防止過擬的問題。</a:t>
            </a:r>
            <a:endParaRPr lang="en-US" altLang="zh-TW" dirty="0"/>
          </a:p>
          <a:p>
            <a:r>
              <a:rPr lang="zh-TW" altLang="en-US" dirty="0"/>
              <a:t>另外，我們發現，當欄位數增加到一定數量後，</a:t>
            </a:r>
            <a:r>
              <a:rPr lang="en-US" altLang="zh-TW" dirty="0" err="1"/>
              <a:t>num_leaves</a:t>
            </a:r>
            <a:r>
              <a:rPr lang="zh-TW" altLang="en-US" dirty="0"/>
              <a:t>（樹的節點）和</a:t>
            </a:r>
            <a:r>
              <a:rPr lang="en-US" altLang="zh-TW" dirty="0" err="1"/>
              <a:t>min_data_in_leaf</a:t>
            </a:r>
            <a:r>
              <a:rPr lang="zh-TW" altLang="en-US" dirty="0"/>
              <a:t>（每個結點的最低資料量）要稍微調大一點，</a:t>
            </a:r>
            <a:r>
              <a:rPr lang="en-US" altLang="zh-TW" dirty="0" err="1"/>
              <a:t>learning_rate</a:t>
            </a:r>
            <a:r>
              <a:rPr lang="zh-TW" altLang="en-US" dirty="0"/>
              <a:t>（學習率）則些微調小一點，可以得到降低誤差達千分之幾的效果。</a:t>
            </a:r>
            <a:endParaRPr lang="en-US" altLang="zh-TW" dirty="0"/>
          </a:p>
          <a:p>
            <a:r>
              <a:rPr lang="zh-TW" altLang="en-US" dirty="0"/>
              <a:t>但是，要注意，根據</a:t>
            </a:r>
            <a:r>
              <a:rPr lang="en-US" altLang="zh-TW" dirty="0" err="1"/>
              <a:t>LightGBM</a:t>
            </a:r>
            <a:r>
              <a:rPr lang="zh-TW" altLang="en-US" dirty="0"/>
              <a:t>官方文件的建議，</a:t>
            </a:r>
            <a:r>
              <a:rPr lang="en-US" altLang="zh-TW" dirty="0" err="1"/>
              <a:t>num_leaves</a:t>
            </a:r>
            <a:r>
              <a:rPr lang="zh-TW" altLang="en-US" dirty="0"/>
              <a:t>要小於</a:t>
            </a:r>
            <a:r>
              <a:rPr lang="en-US" altLang="zh-TW" sz="1200" b="0" i="0" kern="1200" dirty="0">
                <a:solidFill>
                  <a:schemeClr val="tx1"/>
                </a:solidFill>
                <a:effectLst/>
                <a:latin typeface="+mn-lt"/>
                <a:ea typeface="+mn-ea"/>
                <a:cs typeface="+mn-cs"/>
              </a:rPr>
              <a:t>2^(</a:t>
            </a:r>
            <a:r>
              <a:rPr lang="en-US" altLang="zh-TW" sz="1200" b="0" i="0" kern="1200" dirty="0" err="1">
                <a:solidFill>
                  <a:schemeClr val="tx1"/>
                </a:solidFill>
                <a:effectLst/>
                <a:latin typeface="+mn-lt"/>
                <a:ea typeface="+mn-ea"/>
                <a:cs typeface="+mn-cs"/>
              </a:rPr>
              <a:t>max_depth</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也就是樹深，以得到較好的</a:t>
            </a:r>
            <a:r>
              <a:rPr lang="en-US" altLang="zh-TW" sz="1200" b="0" i="0" kern="1200" dirty="0" err="1">
                <a:solidFill>
                  <a:schemeClr val="tx1"/>
                </a:solidFill>
                <a:effectLst/>
                <a:latin typeface="+mn-lt"/>
                <a:ea typeface="+mn-ea"/>
                <a:cs typeface="+mn-cs"/>
              </a:rPr>
              <a:t>accuaracy</a:t>
            </a:r>
            <a:r>
              <a:rPr lang="zh-TW" altLang="en-US" sz="1200" b="0" i="0" kern="1200" dirty="0">
                <a:solidFill>
                  <a:schemeClr val="tx1"/>
                </a:solidFill>
                <a:effectLst/>
                <a:latin typeface="+mn-lt"/>
                <a:ea typeface="+mn-ea"/>
                <a:cs typeface="+mn-cs"/>
              </a:rPr>
              <a:t>（準確率）。</a:t>
            </a:r>
            <a:r>
              <a:rPr lang="en-US" altLang="zh-TW" sz="1200" b="0" i="0" kern="1200" dirty="0" err="1">
                <a:solidFill>
                  <a:schemeClr val="tx1"/>
                </a:solidFill>
                <a:effectLst/>
                <a:latin typeface="+mn-lt"/>
                <a:ea typeface="+mn-ea"/>
                <a:cs typeface="+mn-cs"/>
              </a:rPr>
              <a:t>min_data_in_leaf</a:t>
            </a:r>
            <a:r>
              <a:rPr lang="zh-TW" altLang="en-US" sz="1200" b="0" i="0" kern="1200" dirty="0">
                <a:solidFill>
                  <a:schemeClr val="tx1"/>
                </a:solidFill>
                <a:effectLst/>
                <a:latin typeface="+mn-lt"/>
                <a:ea typeface="+mn-ea"/>
                <a:cs typeface="+mn-cs"/>
              </a:rPr>
              <a:t>則是另一個防止過擬的重要參數，對於較大的資料集，大約設定到幾百到幾千內。</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我們分別測試過</a:t>
            </a:r>
            <a:r>
              <a:rPr lang="en-US" altLang="zh-TW" sz="1200" b="0" i="0" kern="1200" dirty="0">
                <a:solidFill>
                  <a:schemeClr val="tx1"/>
                </a:solidFill>
                <a:effectLst/>
                <a:latin typeface="+mn-lt"/>
                <a:ea typeface="+mn-ea"/>
                <a:cs typeface="+mn-cs"/>
              </a:rPr>
              <a:t>50</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的結果，</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確實預測結果較佳。</a:t>
            </a:r>
            <a:endParaRPr lang="en-US" altLang="zh-TW" sz="1200" b="0" i="0" kern="1200" dirty="0">
              <a:solidFill>
                <a:schemeClr val="tx1"/>
              </a:solidFill>
              <a:effectLst/>
              <a:latin typeface="+mn-lt"/>
              <a:ea typeface="+mn-ea"/>
              <a:cs typeface="+mn-cs"/>
            </a:endParaRPr>
          </a:p>
          <a:p>
            <a:endParaRPr lang="en-US" altLang="zh-TW" dirty="0"/>
          </a:p>
          <a:p>
            <a:endParaRPr lang="en-US" altLang="zh-TW" dirty="0"/>
          </a:p>
          <a:p>
            <a:endParaRPr lang="en-US" altLang="zh-TW" dirty="0"/>
          </a:p>
          <a:p>
            <a:r>
              <a:rPr lang="zh-TW" altLang="en-US" dirty="0"/>
              <a:t>只有</a:t>
            </a:r>
            <a:r>
              <a:rPr lang="en-US" altLang="zh-TW" dirty="0"/>
              <a:t>5</a:t>
            </a:r>
            <a:r>
              <a:rPr lang="zh-TW" altLang="en-US" dirty="0"/>
              <a:t>個欄位的話</a:t>
            </a:r>
            <a:r>
              <a:rPr lang="en-US" altLang="zh-TW" dirty="0"/>
              <a:t>1</a:t>
            </a:r>
            <a:r>
              <a:rPr lang="zh-TW" altLang="en-US" dirty="0"/>
              <a:t>點多分</a:t>
            </a:r>
          </a:p>
          <a:p>
            <a:r>
              <a:rPr lang="zh-TW" altLang="en-US" dirty="0"/>
              <a:t>增加到</a:t>
            </a:r>
            <a:r>
              <a:rPr lang="en-US" altLang="zh-TW" dirty="0"/>
              <a:t>20</a:t>
            </a:r>
            <a:r>
              <a:rPr lang="zh-TW" altLang="en-US" dirty="0"/>
              <a:t>個欄位的時候分數進步了</a:t>
            </a:r>
            <a:r>
              <a:rPr lang="en-US" altLang="zh-TW" dirty="0"/>
              <a:t>OOO%</a:t>
            </a:r>
          </a:p>
          <a:p>
            <a:r>
              <a:rPr lang="zh-TW" altLang="en-US" dirty="0"/>
              <a:t>然後增加到</a:t>
            </a:r>
            <a:r>
              <a:rPr lang="en-US" altLang="zh-TW" dirty="0"/>
              <a:t>33</a:t>
            </a:r>
            <a:r>
              <a:rPr lang="zh-TW" altLang="en-US" dirty="0"/>
              <a:t>個欄位 進步</a:t>
            </a:r>
            <a:r>
              <a:rPr lang="en-US" altLang="zh-TW" dirty="0"/>
              <a:t>OOO%</a:t>
            </a:r>
          </a:p>
          <a:p>
            <a:r>
              <a:rPr lang="en-US" altLang="zh-TW" dirty="0"/>
              <a:t>….</a:t>
            </a:r>
          </a:p>
          <a:p>
            <a:r>
              <a:rPr lang="zh-TW" altLang="en-US" dirty="0"/>
              <a:t>後來要加到</a:t>
            </a:r>
            <a:r>
              <a:rPr lang="en-US" altLang="zh-TW" dirty="0"/>
              <a:t>68</a:t>
            </a:r>
            <a:r>
              <a:rPr lang="zh-TW" altLang="en-US" dirty="0"/>
              <a:t>個欄位</a:t>
            </a:r>
            <a:r>
              <a:rPr lang="en-US" altLang="zh-TW" dirty="0"/>
              <a:t>(</a:t>
            </a:r>
            <a:r>
              <a:rPr lang="zh-TW" altLang="en-US" dirty="0"/>
              <a:t>是</a:t>
            </a:r>
            <a:r>
              <a:rPr lang="en-US" altLang="zh-TW" dirty="0"/>
              <a:t>33</a:t>
            </a:r>
            <a:r>
              <a:rPr lang="zh-TW" altLang="en-US" dirty="0"/>
              <a:t>的一倍以上</a:t>
            </a:r>
            <a:r>
              <a:rPr lang="en-US" altLang="zh-TW" dirty="0"/>
              <a:t>)</a:t>
            </a:r>
          </a:p>
          <a:p>
            <a:r>
              <a:rPr lang="zh-TW" altLang="en-US" dirty="0"/>
              <a:t>分數：</a:t>
            </a:r>
            <a:r>
              <a:rPr lang="en-US" altLang="zh-TW" dirty="0"/>
              <a:t>~~~</a:t>
            </a:r>
          </a:p>
          <a:p>
            <a:r>
              <a:rPr lang="zh-TW" altLang="en-US" dirty="0"/>
              <a:t>還有增加樣本數</a:t>
            </a:r>
            <a:r>
              <a:rPr lang="en-US" altLang="zh-TW" dirty="0"/>
              <a:t>(3</a:t>
            </a:r>
            <a:r>
              <a:rPr lang="zh-TW" altLang="en-US" dirty="0"/>
              <a:t>天區間</a:t>
            </a:r>
            <a:r>
              <a:rPr lang="en-US" altLang="zh-TW" dirty="0"/>
              <a:t>)</a:t>
            </a:r>
          </a:p>
          <a:p>
            <a:r>
              <a:rPr lang="zh-TW" altLang="en-US" dirty="0"/>
              <a:t>還有</a:t>
            </a:r>
            <a:r>
              <a:rPr lang="en-US" altLang="zh-TW" dirty="0"/>
              <a:t>+holiday</a:t>
            </a:r>
          </a:p>
          <a:p>
            <a:r>
              <a:rPr lang="zh-TW" altLang="en-US" dirty="0"/>
              <a:t>分數都沒有明顯進步</a:t>
            </a:r>
          </a:p>
          <a:p>
            <a:r>
              <a:rPr lang="en-US" altLang="zh-TW" dirty="0"/>
              <a:t>(</a:t>
            </a:r>
            <a:r>
              <a:rPr lang="zh-TW" altLang="en-US" dirty="0"/>
              <a:t>有</a:t>
            </a:r>
            <a:r>
              <a:rPr lang="en-US" altLang="zh-TW" dirty="0"/>
              <a:t>feature importance</a:t>
            </a:r>
            <a:r>
              <a:rPr lang="zh-TW" altLang="en-US" dirty="0"/>
              <a:t>的圖可以</a:t>
            </a:r>
            <a:r>
              <a:rPr lang="en-US" altLang="zh-TW" dirty="0"/>
              <a:t>)</a:t>
            </a:r>
          </a:p>
          <a:p>
            <a:r>
              <a:rPr lang="zh-TW" altLang="en-US" dirty="0"/>
              <a:t>後來增加特徵欄位 </a:t>
            </a:r>
            <a:r>
              <a:rPr lang="en-US" altLang="zh-TW" dirty="0"/>
              <a:t>+</a:t>
            </a:r>
            <a:r>
              <a:rPr lang="zh-TW" altLang="en-US" dirty="0"/>
              <a:t>到</a:t>
            </a:r>
            <a:r>
              <a:rPr lang="en-US" altLang="zh-TW" dirty="0"/>
              <a:t>119</a:t>
            </a:r>
            <a:r>
              <a:rPr lang="zh-TW" altLang="en-US" dirty="0"/>
              <a:t>個</a:t>
            </a:r>
          </a:p>
          <a:p>
            <a:r>
              <a:rPr lang="zh-TW" altLang="en-US" dirty="0"/>
              <a:t>再加到</a:t>
            </a:r>
            <a:r>
              <a:rPr lang="en-US" altLang="zh-TW" dirty="0"/>
              <a:t>339</a:t>
            </a:r>
            <a:r>
              <a:rPr lang="zh-TW" altLang="en-US" dirty="0"/>
              <a:t>個欄位</a:t>
            </a:r>
          </a:p>
          <a:p>
            <a:r>
              <a:rPr lang="zh-TW" altLang="en-US" dirty="0"/>
              <a:t>欄位數目的增幅非常大</a:t>
            </a:r>
          </a:p>
          <a:p>
            <a:r>
              <a:rPr lang="zh-TW" altLang="en-US" dirty="0"/>
              <a:t>分數的進步幅度很小很慢</a:t>
            </a:r>
          </a:p>
          <a:p>
            <a:r>
              <a:rPr lang="zh-TW" altLang="en-US" dirty="0"/>
              <a:t>但名次進很多</a:t>
            </a:r>
          </a:p>
        </p:txBody>
      </p:sp>
      <p:sp>
        <p:nvSpPr>
          <p:cNvPr id="4" name="投影片編號版面配置區 3"/>
          <p:cNvSpPr>
            <a:spLocks noGrp="1"/>
          </p:cNvSpPr>
          <p:nvPr>
            <p:ph type="sldNum" sz="quarter" idx="5"/>
          </p:nvPr>
        </p:nvSpPr>
        <p:spPr/>
        <p:txBody>
          <a:bodyPr/>
          <a:lstStyle/>
          <a:p>
            <a:fld id="{F6C81CE7-3F35-4D2F-8724-F89A01BF63DA}" type="slidenum">
              <a:rPr lang="zh-TW" altLang="en-US" smtClean="0"/>
              <a:t>104</a:t>
            </a:fld>
            <a:endParaRPr lang="zh-TW" altLang="en-US"/>
          </a:p>
        </p:txBody>
      </p:sp>
    </p:spTree>
    <p:extLst>
      <p:ext uri="{BB962C8B-B14F-4D97-AF65-F5344CB8AC3E}">
        <p14:creationId xmlns:p14="http://schemas.microsoft.com/office/powerpoint/2010/main" val="287245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0752DD-15B0-4063-8081-704935278B0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D7659CD-8675-420A-BA8E-9920B62B85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14C2898-EB28-4DDA-A58A-84BB46CAD4CD}"/>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5" name="頁尾版面配置區 4">
            <a:extLst>
              <a:ext uri="{FF2B5EF4-FFF2-40B4-BE49-F238E27FC236}">
                <a16:creationId xmlns:a16="http://schemas.microsoft.com/office/drawing/2014/main" id="{E0A33A4E-D3DC-442B-9D41-236A33D6107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137B4EB-6953-4841-98C7-2BED11DDD03A}"/>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503709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C2CC42-A5D6-43B6-888B-20674537B33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01B5A0F-1CAD-4C99-9DFC-38E95CA7174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A33AEF-4A49-41D0-B2EC-5017F44A7811}"/>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5" name="頁尾版面配置區 4">
            <a:extLst>
              <a:ext uri="{FF2B5EF4-FFF2-40B4-BE49-F238E27FC236}">
                <a16:creationId xmlns:a16="http://schemas.microsoft.com/office/drawing/2014/main" id="{5FEB47DD-99A3-42BF-8318-B28443A8766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1C9C359-44A1-41DD-8A10-0788B26E0D19}"/>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17353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F3D65E4-72ED-4537-8743-9E0558ED522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FC14120-97C2-42A1-B8E2-270B4BEEBF8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2C12A8C-F1AB-4FE3-A960-5967EFAA9C74}"/>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5" name="頁尾版面配置區 4">
            <a:extLst>
              <a:ext uri="{FF2B5EF4-FFF2-40B4-BE49-F238E27FC236}">
                <a16:creationId xmlns:a16="http://schemas.microsoft.com/office/drawing/2014/main" id="{14549839-78B3-47C7-9977-7BFA3B4C7BD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06F6C3-C497-4E47-BE1A-D2BD56C1AA48}"/>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52576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A36964-E87D-4009-AE94-3E4640044D6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2EAD187-2C35-473F-BBAD-A6FE63E2158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4B8FD8-6045-436B-9E5C-A814BB0AB711}"/>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5" name="頁尾版面配置區 4">
            <a:extLst>
              <a:ext uri="{FF2B5EF4-FFF2-40B4-BE49-F238E27FC236}">
                <a16:creationId xmlns:a16="http://schemas.microsoft.com/office/drawing/2014/main" id="{6D10BAE9-B885-4481-B411-3C3A55C9239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37CA6F-B55F-42BB-A33A-5AF9A7DBC845}"/>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311085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8A065-8836-4AD9-A4A1-D0F55170790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FC37A4E-EC5F-42AC-A732-E60BEC1926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3FCC8A0-E33A-468A-9167-FC19FF129992}"/>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5" name="頁尾版面配置區 4">
            <a:extLst>
              <a:ext uri="{FF2B5EF4-FFF2-40B4-BE49-F238E27FC236}">
                <a16:creationId xmlns:a16="http://schemas.microsoft.com/office/drawing/2014/main" id="{03258A96-DCF4-4D0B-9065-5ABF3F0B08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6F35FE-9085-4803-ACB9-FE53DB056B14}"/>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320570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5EC1F5-BAB9-4498-954D-240C0A1CDD9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326575F-BD19-45E6-825B-711C0F10796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82CAB11-51F3-4AC3-8905-EF538B7264A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24158AA-4A5F-4E13-98AE-9E025987EFCE}"/>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6" name="頁尾版面配置區 5">
            <a:extLst>
              <a:ext uri="{FF2B5EF4-FFF2-40B4-BE49-F238E27FC236}">
                <a16:creationId xmlns:a16="http://schemas.microsoft.com/office/drawing/2014/main" id="{DA137F2D-2580-4980-BD04-2ECF0BC8EF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78AD4A5-FC13-4413-86EB-57B947221EF8}"/>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220729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F69F24-0BBF-42C0-ADB1-38BF5B9AE62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1110D5D-AFC2-457C-8084-5EE4071622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DD40A71-8FFD-45E1-9960-45282BD1AE4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E5228C7-7561-4FCB-8628-6C34561584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8435435B-CE19-4B3B-B8EF-D01970BE224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ED31F06-2E1B-4313-BDE3-CA1CBA13B76B}"/>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8" name="頁尾版面配置區 7">
            <a:extLst>
              <a:ext uri="{FF2B5EF4-FFF2-40B4-BE49-F238E27FC236}">
                <a16:creationId xmlns:a16="http://schemas.microsoft.com/office/drawing/2014/main" id="{B1D04137-2EBC-4C43-9A5B-E448B3215A8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FECA0C3-5F21-4997-BE71-A76F4989B48F}"/>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903815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8E5F18-E547-458F-B4B0-F3312E6AEA1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0672C31-75B3-42E3-87A9-4F8B5BC778D9}"/>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4" name="頁尾版面配置區 3">
            <a:extLst>
              <a:ext uri="{FF2B5EF4-FFF2-40B4-BE49-F238E27FC236}">
                <a16:creationId xmlns:a16="http://schemas.microsoft.com/office/drawing/2014/main" id="{5373B173-0A31-4553-9912-327D8ED124F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BD29862-62FF-43EF-9481-F65F9302A067}"/>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51636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DC10810-B91E-4461-AE08-427D46144F96}"/>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3" name="頁尾版面配置區 2">
            <a:extLst>
              <a:ext uri="{FF2B5EF4-FFF2-40B4-BE49-F238E27FC236}">
                <a16:creationId xmlns:a16="http://schemas.microsoft.com/office/drawing/2014/main" id="{A291F235-CDA2-4F53-9ABC-5823B2F42D2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5186ED0-E675-46B5-B59E-9973949A09A5}"/>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420797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1D3C25-ECDE-477A-AD20-472FD035039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39FC3EA-E208-474B-A383-E8D81A927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63513BA-3664-412E-8108-7C4A9806C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A45BB85-8CD4-46E4-B549-444E508413BE}"/>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6" name="頁尾版面配置區 5">
            <a:extLst>
              <a:ext uri="{FF2B5EF4-FFF2-40B4-BE49-F238E27FC236}">
                <a16:creationId xmlns:a16="http://schemas.microsoft.com/office/drawing/2014/main" id="{C0271075-678D-4D16-BD94-825935E850A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7046412-7529-4300-91A1-397398EB9972}"/>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426767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D3A05-7C19-4CFA-96ED-7FD777CA599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B720AFD-6730-4274-A63E-88CC79F56C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24E5318-E17D-4CF3-A720-099A5AF99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3210B40-3D41-4D52-AE48-E027F86A20C5}"/>
              </a:ext>
            </a:extLst>
          </p:cNvPr>
          <p:cNvSpPr>
            <a:spLocks noGrp="1"/>
          </p:cNvSpPr>
          <p:nvPr>
            <p:ph type="dt" sz="half" idx="10"/>
          </p:nvPr>
        </p:nvSpPr>
        <p:spPr/>
        <p:txBody>
          <a:bodyPr/>
          <a:lstStyle/>
          <a:p>
            <a:fld id="{02C26324-37BF-48D2-AF85-54698903FC4C}" type="datetimeFigureOut">
              <a:rPr lang="zh-TW" altLang="en-US" smtClean="0"/>
              <a:t>2019/3/12</a:t>
            </a:fld>
            <a:endParaRPr lang="zh-TW" altLang="en-US"/>
          </a:p>
        </p:txBody>
      </p:sp>
      <p:sp>
        <p:nvSpPr>
          <p:cNvPr id="6" name="頁尾版面配置區 5">
            <a:extLst>
              <a:ext uri="{FF2B5EF4-FFF2-40B4-BE49-F238E27FC236}">
                <a16:creationId xmlns:a16="http://schemas.microsoft.com/office/drawing/2014/main" id="{3E89889B-CF32-437C-8CFA-CB1873154D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CB21923-7741-424F-8B57-012FCCF5CE1F}"/>
              </a:ext>
            </a:extLst>
          </p:cNvPr>
          <p:cNvSpPr>
            <a:spLocks noGrp="1"/>
          </p:cNvSpPr>
          <p:nvPr>
            <p:ph type="sldNum" sz="quarter" idx="12"/>
          </p:nvPr>
        </p:nvSpPr>
        <p:spPr/>
        <p:txBody>
          <a:body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382678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033B57B-15F3-40A6-A68B-5261BD27DA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81C723-0BB1-4528-BB66-617C0991F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ABEC180-0255-4EDD-BA9E-CE21E75CD9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26324-37BF-48D2-AF85-54698903FC4C}" type="datetimeFigureOut">
              <a:rPr lang="zh-TW" altLang="en-US" smtClean="0"/>
              <a:t>2019/3/12</a:t>
            </a:fld>
            <a:endParaRPr lang="zh-TW" altLang="en-US"/>
          </a:p>
        </p:txBody>
      </p:sp>
      <p:sp>
        <p:nvSpPr>
          <p:cNvPr id="5" name="頁尾版面配置區 4">
            <a:extLst>
              <a:ext uri="{FF2B5EF4-FFF2-40B4-BE49-F238E27FC236}">
                <a16:creationId xmlns:a16="http://schemas.microsoft.com/office/drawing/2014/main" id="{C4C54860-30E2-4963-BE66-FC4D897D8C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0AD64BE-DA50-4098-B0D4-B6439F7C80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2AB365-22CC-4F90-A475-FDF116C5601C}" type="slidenum">
              <a:rPr lang="zh-TW" altLang="en-US" smtClean="0"/>
              <a:t>‹#›</a:t>
            </a:fld>
            <a:endParaRPr lang="zh-TW" altLang="en-US"/>
          </a:p>
        </p:txBody>
      </p:sp>
    </p:spTree>
    <p:extLst>
      <p:ext uri="{BB962C8B-B14F-4D97-AF65-F5344CB8AC3E}">
        <p14:creationId xmlns:p14="http://schemas.microsoft.com/office/powerpoint/2010/main" val="2930998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5.wdp"/><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16.png"/><Relationship Id="rId17" Type="http://schemas.microsoft.com/office/2007/relationships/hdphoto" Target="../media/hdphoto7.wdp"/><Relationship Id="rId2" Type="http://schemas.openxmlformats.org/officeDocument/2006/relationships/notesSlide" Target="../notesSlides/notesSlide13.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3.wdp"/><Relationship Id="rId15" Type="http://schemas.microsoft.com/office/2007/relationships/hdphoto" Target="../media/hdphoto6.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5.wdp"/><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16.png"/><Relationship Id="rId17" Type="http://schemas.microsoft.com/office/2007/relationships/hdphoto" Target="../media/hdphoto7.wdp"/><Relationship Id="rId2" Type="http://schemas.openxmlformats.org/officeDocument/2006/relationships/notesSlide" Target="../notesSlides/notesSlide1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3.wdp"/><Relationship Id="rId15" Type="http://schemas.microsoft.com/office/2007/relationships/hdphoto" Target="../media/hdphoto6.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5.wdp"/><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16.png"/><Relationship Id="rId17" Type="http://schemas.microsoft.com/office/2007/relationships/hdphoto" Target="../media/hdphoto7.wdp"/><Relationship Id="rId2" Type="http://schemas.openxmlformats.org/officeDocument/2006/relationships/notesSlide" Target="../notesSlides/notesSlide15.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3.wdp"/><Relationship Id="rId15" Type="http://schemas.microsoft.com/office/2007/relationships/hdphoto" Target="../media/hdphoto6.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5.wdp"/><Relationship Id="rId3" Type="http://schemas.openxmlformats.org/officeDocument/2006/relationships/image" Target="../media/image9.png"/><Relationship Id="rId7" Type="http://schemas.microsoft.com/office/2007/relationships/hdphoto" Target="../media/hdphoto4.wdp"/><Relationship Id="rId12" Type="http://schemas.openxmlformats.org/officeDocument/2006/relationships/image" Target="../media/image16.png"/><Relationship Id="rId17" Type="http://schemas.microsoft.com/office/2007/relationships/hdphoto" Target="../media/hdphoto7.wdp"/><Relationship Id="rId2" Type="http://schemas.openxmlformats.org/officeDocument/2006/relationships/notesSlide" Target="../notesSlides/notesSlide16.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3.wdp"/><Relationship Id="rId15" Type="http://schemas.microsoft.com/office/2007/relationships/hdphoto" Target="../media/hdphoto6.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43.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chart" Target="../charts/chart2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44.xml.rels><?xml version="1.0" encoding="UTF-8" standalone="yes"?>
<Relationships xmlns="http://schemas.openxmlformats.org/package/2006/relationships"><Relationship Id="rId3" Type="http://schemas.openxmlformats.org/officeDocument/2006/relationships/chart" Target="../charts/chart26.xml"/><Relationship Id="rId7" Type="http://schemas.openxmlformats.org/officeDocument/2006/relationships/chart" Target="../charts/chart30.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45.xml.rels><?xml version="1.0" encoding="UTF-8" standalone="yes"?>
<Relationships xmlns="http://schemas.openxmlformats.org/package/2006/relationships"><Relationship Id="rId3" Type="http://schemas.openxmlformats.org/officeDocument/2006/relationships/chart" Target="../charts/chart31.xml"/><Relationship Id="rId7" Type="http://schemas.openxmlformats.org/officeDocument/2006/relationships/chart" Target="../charts/chart3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hart" Target="../charts/chart34.xml"/><Relationship Id="rId5" Type="http://schemas.openxmlformats.org/officeDocument/2006/relationships/chart" Target="../charts/chart33.xml"/><Relationship Id="rId4" Type="http://schemas.openxmlformats.org/officeDocument/2006/relationships/chart" Target="../charts/chart3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5 2">
            <a:extLst>
              <a:ext uri="{FF2B5EF4-FFF2-40B4-BE49-F238E27FC236}">
                <a16:creationId xmlns:a16="http://schemas.microsoft.com/office/drawing/2014/main" id="{B9B81D2B-4E34-4280-857F-C879D598D9A9}"/>
              </a:ext>
            </a:extLst>
          </p:cNvPr>
          <p:cNvPicPr>
            <a:picLocks/>
          </p:cNvPicPr>
          <p:nvPr/>
        </p:nvPicPr>
        <p:blipFill>
          <a:blip r:embed="rId2"/>
          <a:stretch>
            <a:fillRect/>
          </a:stretch>
        </p:blipFill>
        <p:spPr>
          <a:xfrm>
            <a:off x="-2598616" y="1383320"/>
            <a:ext cx="17510369" cy="5427790"/>
          </a:xfrm>
          <a:prstGeom prst="rect">
            <a:avLst/>
          </a:prstGeom>
          <a:scene3d>
            <a:camera prst="perspectiveRelaxedModerately" fov="6300000"/>
            <a:lightRig rig="threePt" dir="t"/>
          </a:scene3d>
        </p:spPr>
      </p:pic>
      <p:grpSp>
        <p:nvGrpSpPr>
          <p:cNvPr id="7" name="Group 265 7">
            <a:extLst>
              <a:ext uri="{FF2B5EF4-FFF2-40B4-BE49-F238E27FC236}">
                <a16:creationId xmlns:a16="http://schemas.microsoft.com/office/drawing/2014/main" id="{B0633C1D-FDCF-474E-83F8-B727D058A102}"/>
              </a:ext>
            </a:extLst>
          </p:cNvPr>
          <p:cNvGrpSpPr/>
          <p:nvPr/>
        </p:nvGrpSpPr>
        <p:grpSpPr>
          <a:xfrm>
            <a:off x="6899674" y="3359550"/>
            <a:ext cx="247867" cy="381333"/>
            <a:chOff x="5167314" y="2941320"/>
            <a:chExt cx="1245680" cy="1916430"/>
          </a:xfrm>
        </p:grpSpPr>
        <p:pic>
          <p:nvPicPr>
            <p:cNvPr id="1026" name="Picture 2" descr="ãgoogle map iconãçåçæå°çµæ">
              <a:extLst>
                <a:ext uri="{FF2B5EF4-FFF2-40B4-BE49-F238E27FC236}">
                  <a16:creationId xmlns:a16="http://schemas.microsoft.com/office/drawing/2014/main" id="{2C633B08-718B-4080-B805-58D3459D39DB}"/>
                </a:ext>
              </a:extLst>
            </p:cNvPr>
            <p:cNvPicPr>
              <a:picLocks noChangeAspect="1" noChangeArrowheads="1"/>
            </p:cNvPicPr>
            <p:nvPr/>
          </p:nvPicPr>
          <p:blipFill>
            <a:blip r:embed="rId3" cstate="hq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167314" y="2941320"/>
              <a:ext cx="1245680" cy="1916430"/>
            </a:xfrm>
            <a:prstGeom prst="rect">
              <a:avLst/>
            </a:prstGeom>
            <a:noFill/>
            <a:extLst>
              <a:ext uri="{909E8E84-426E-40DD-AFC4-6F175D3DCCD1}">
                <a14:hiddenFill xmlns:a14="http://schemas.microsoft.com/office/drawing/2010/main">
                  <a:solidFill>
                    <a:srgbClr val="FFFFFF"/>
                  </a:solidFill>
                </a14:hiddenFill>
              </a:ext>
            </a:extLst>
          </p:spPr>
        </p:pic>
        <p:sp>
          <p:nvSpPr>
            <p:cNvPr id="6" name="六邊形 5">
              <a:extLst>
                <a:ext uri="{FF2B5EF4-FFF2-40B4-BE49-F238E27FC236}">
                  <a16:creationId xmlns:a16="http://schemas.microsoft.com/office/drawing/2014/main" id="{5FA48895-1CE3-4886-A2C5-3DEF4205DC92}"/>
                </a:ext>
              </a:extLst>
            </p:cNvPr>
            <p:cNvSpPr/>
            <p:nvPr/>
          </p:nvSpPr>
          <p:spPr>
            <a:xfrm>
              <a:off x="5562600" y="3352800"/>
              <a:ext cx="441960" cy="44196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BF8CC8C0-E49F-4F1D-BA4D-B9ADDBD45745}"/>
              </a:ext>
            </a:extLst>
          </p:cNvPr>
          <p:cNvGrpSpPr/>
          <p:nvPr/>
        </p:nvGrpSpPr>
        <p:grpSpPr>
          <a:xfrm>
            <a:off x="10080235" y="2671725"/>
            <a:ext cx="899439" cy="642164"/>
            <a:chOff x="4038600" y="2628900"/>
            <a:chExt cx="1781175" cy="1271690"/>
          </a:xfrm>
        </p:grpSpPr>
        <p:sp>
          <p:nvSpPr>
            <p:cNvPr id="22" name="矩形 21">
              <a:extLst>
                <a:ext uri="{FF2B5EF4-FFF2-40B4-BE49-F238E27FC236}">
                  <a16:creationId xmlns:a16="http://schemas.microsoft.com/office/drawing/2014/main" id="{91893906-2B67-48BD-A65C-F90A42EA5CED}"/>
                </a:ext>
              </a:extLst>
            </p:cNvPr>
            <p:cNvSpPr/>
            <p:nvPr/>
          </p:nvSpPr>
          <p:spPr>
            <a:xfrm>
              <a:off x="4038600" y="2628900"/>
              <a:ext cx="1781175" cy="1271690"/>
            </a:xfrm>
            <a:prstGeom prst="rect">
              <a:avLst/>
            </a:prstGeom>
            <a:solidFill>
              <a:srgbClr val="FFFFFF">
                <a:alpha val="58039"/>
              </a:srgbClr>
            </a:solidFill>
            <a:ln w="38100" cap="rnd">
              <a:solidFill>
                <a:srgbClr val="FFCE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Group 265 15">
              <a:extLst>
                <a:ext uri="{FF2B5EF4-FFF2-40B4-BE49-F238E27FC236}">
                  <a16:creationId xmlns:a16="http://schemas.microsoft.com/office/drawing/2014/main" id="{72EA02A7-BA85-4EBE-86F3-687D5C03C4EF}"/>
                </a:ext>
              </a:extLst>
            </p:cNvPr>
            <p:cNvGrpSpPr/>
            <p:nvPr/>
          </p:nvGrpSpPr>
          <p:grpSpPr>
            <a:xfrm>
              <a:off x="4197593" y="2716709"/>
              <a:ext cx="1494394" cy="1151385"/>
              <a:chOff x="6096000" y="297192"/>
              <a:chExt cx="2096830" cy="1615546"/>
            </a:xfrm>
            <a:solidFill>
              <a:srgbClr val="E5446D"/>
            </a:solidFill>
            <a:effectLst/>
          </p:grpSpPr>
          <p:sp>
            <p:nvSpPr>
              <p:cNvPr id="14" name="矩形 13">
                <a:extLst>
                  <a:ext uri="{FF2B5EF4-FFF2-40B4-BE49-F238E27FC236}">
                    <a16:creationId xmlns:a16="http://schemas.microsoft.com/office/drawing/2014/main" id="{CA7D2B27-3304-4366-890C-094D037B61B2}"/>
                  </a:ext>
                </a:extLst>
              </p:cNvPr>
              <p:cNvSpPr/>
              <p:nvPr/>
            </p:nvSpPr>
            <p:spPr>
              <a:xfrm>
                <a:off x="6096000" y="297192"/>
                <a:ext cx="256030" cy="1615057"/>
              </a:xfrm>
              <a:prstGeom prst="rect">
                <a:avLst/>
              </a:prstGeom>
              <a:solidFill>
                <a:srgbClr val="D6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0E62B613-AA1A-4E06-BFC8-21F8109651CD}"/>
                  </a:ext>
                </a:extLst>
              </p:cNvPr>
              <p:cNvSpPr/>
              <p:nvPr/>
            </p:nvSpPr>
            <p:spPr>
              <a:xfrm>
                <a:off x="6464815" y="595897"/>
                <a:ext cx="256030" cy="1316352"/>
              </a:xfrm>
              <a:prstGeom prst="rect">
                <a:avLst/>
              </a:prstGeom>
              <a:solidFill>
                <a:srgbClr val="D6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308519D-364A-44E8-A2A1-8C50DBBC7EE7}"/>
                  </a:ext>
                </a:extLst>
              </p:cNvPr>
              <p:cNvSpPr/>
              <p:nvPr/>
            </p:nvSpPr>
            <p:spPr>
              <a:xfrm>
                <a:off x="6833630" y="894535"/>
                <a:ext cx="256030" cy="1018203"/>
              </a:xfrm>
              <a:prstGeom prst="rect">
                <a:avLst/>
              </a:prstGeom>
              <a:solidFill>
                <a:srgbClr val="D6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AD90186-74A9-405E-8BEF-65922B6400E7}"/>
                  </a:ext>
                </a:extLst>
              </p:cNvPr>
              <p:cNvSpPr/>
              <p:nvPr/>
            </p:nvSpPr>
            <p:spPr>
              <a:xfrm>
                <a:off x="7199181" y="1089607"/>
                <a:ext cx="256030" cy="823128"/>
              </a:xfrm>
              <a:prstGeom prst="rect">
                <a:avLst/>
              </a:prstGeom>
              <a:solidFill>
                <a:srgbClr val="D6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38AF1E29-3625-43C6-A11E-1385829B3AD7}"/>
                  </a:ext>
                </a:extLst>
              </p:cNvPr>
              <p:cNvSpPr/>
              <p:nvPr/>
            </p:nvSpPr>
            <p:spPr>
              <a:xfrm>
                <a:off x="7564734" y="1212429"/>
                <a:ext cx="256030" cy="700306"/>
              </a:xfrm>
              <a:prstGeom prst="rect">
                <a:avLst/>
              </a:prstGeom>
              <a:solidFill>
                <a:srgbClr val="D6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7834049C-A431-4E3C-B8C7-E9ED202C7BBC}"/>
                  </a:ext>
                </a:extLst>
              </p:cNvPr>
              <p:cNvSpPr/>
              <p:nvPr/>
            </p:nvSpPr>
            <p:spPr>
              <a:xfrm>
                <a:off x="7936800" y="1351734"/>
                <a:ext cx="256030" cy="561001"/>
              </a:xfrm>
              <a:prstGeom prst="rect">
                <a:avLst/>
              </a:prstGeom>
              <a:solidFill>
                <a:srgbClr val="D6A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4" name="群組 33">
            <a:extLst>
              <a:ext uri="{FF2B5EF4-FFF2-40B4-BE49-F238E27FC236}">
                <a16:creationId xmlns:a16="http://schemas.microsoft.com/office/drawing/2014/main" id="{310FC81A-2827-4C16-ACF0-BAD807155267}"/>
              </a:ext>
            </a:extLst>
          </p:cNvPr>
          <p:cNvGrpSpPr/>
          <p:nvPr/>
        </p:nvGrpSpPr>
        <p:grpSpPr>
          <a:xfrm>
            <a:off x="8920131" y="5431902"/>
            <a:ext cx="899439" cy="642164"/>
            <a:chOff x="4038600" y="2628900"/>
            <a:chExt cx="1781175" cy="1271690"/>
          </a:xfrm>
        </p:grpSpPr>
        <p:sp>
          <p:nvSpPr>
            <p:cNvPr id="35" name="矩形 34">
              <a:extLst>
                <a:ext uri="{FF2B5EF4-FFF2-40B4-BE49-F238E27FC236}">
                  <a16:creationId xmlns:a16="http://schemas.microsoft.com/office/drawing/2014/main" id="{EB4A46F4-5B8B-4100-A2CC-3AA33EFA8B42}"/>
                </a:ext>
              </a:extLst>
            </p:cNvPr>
            <p:cNvSpPr/>
            <p:nvPr/>
          </p:nvSpPr>
          <p:spPr>
            <a:xfrm>
              <a:off x="4038600" y="2628900"/>
              <a:ext cx="1781175" cy="1271690"/>
            </a:xfrm>
            <a:prstGeom prst="rect">
              <a:avLst/>
            </a:prstGeom>
            <a:solidFill>
              <a:srgbClr val="FFFFFF">
                <a:alpha val="58039"/>
              </a:srgbClr>
            </a:solidFill>
            <a:ln w="38100" cap="rnd">
              <a:solidFill>
                <a:srgbClr val="FFCE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Group 265 15">
              <a:extLst>
                <a:ext uri="{FF2B5EF4-FFF2-40B4-BE49-F238E27FC236}">
                  <a16:creationId xmlns:a16="http://schemas.microsoft.com/office/drawing/2014/main" id="{94A83B91-F952-4D1A-BEB4-333D81AEFDF9}"/>
                </a:ext>
              </a:extLst>
            </p:cNvPr>
            <p:cNvGrpSpPr/>
            <p:nvPr/>
          </p:nvGrpSpPr>
          <p:grpSpPr>
            <a:xfrm>
              <a:off x="4197593" y="2729284"/>
              <a:ext cx="1494394" cy="1151036"/>
              <a:chOff x="6096000" y="314837"/>
              <a:chExt cx="2096830" cy="1615056"/>
            </a:xfrm>
            <a:solidFill>
              <a:srgbClr val="E5446D"/>
            </a:solidFill>
            <a:effectLst/>
          </p:grpSpPr>
          <p:sp>
            <p:nvSpPr>
              <p:cNvPr id="37" name="矩形 36">
                <a:extLst>
                  <a:ext uri="{FF2B5EF4-FFF2-40B4-BE49-F238E27FC236}">
                    <a16:creationId xmlns:a16="http://schemas.microsoft.com/office/drawing/2014/main" id="{B4325F4B-C14D-413F-A6D7-806C3D919791}"/>
                  </a:ext>
                </a:extLst>
              </p:cNvPr>
              <p:cNvSpPr/>
              <p:nvPr/>
            </p:nvSpPr>
            <p:spPr>
              <a:xfrm>
                <a:off x="6096000" y="314837"/>
                <a:ext cx="256030" cy="1615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B4CF5BFA-6E2D-464A-9CAC-3F752FC39845}"/>
                  </a:ext>
                </a:extLst>
              </p:cNvPr>
              <p:cNvSpPr/>
              <p:nvPr/>
            </p:nvSpPr>
            <p:spPr>
              <a:xfrm>
                <a:off x="6464815" y="613542"/>
                <a:ext cx="256030" cy="1316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AB63FE1E-B9D1-4CC3-99FF-9CEC2A930B94}"/>
                  </a:ext>
                </a:extLst>
              </p:cNvPr>
              <p:cNvSpPr/>
              <p:nvPr/>
            </p:nvSpPr>
            <p:spPr>
              <a:xfrm>
                <a:off x="6833630" y="905123"/>
                <a:ext cx="256030" cy="10182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1B3533ED-EDEA-45A6-8D6C-55740F06E4E9}"/>
                  </a:ext>
                </a:extLst>
              </p:cNvPr>
              <p:cNvSpPr/>
              <p:nvPr/>
            </p:nvSpPr>
            <p:spPr>
              <a:xfrm>
                <a:off x="7199181" y="1100195"/>
                <a:ext cx="256030" cy="823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EC4FFA8E-855E-4F71-B510-10CA0987AB64}"/>
                  </a:ext>
                </a:extLst>
              </p:cNvPr>
              <p:cNvSpPr/>
              <p:nvPr/>
            </p:nvSpPr>
            <p:spPr>
              <a:xfrm>
                <a:off x="7564734" y="1223016"/>
                <a:ext cx="256030" cy="7003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AD00BA38-313A-4BB4-B091-BDDCBBD9ECF0}"/>
                  </a:ext>
                </a:extLst>
              </p:cNvPr>
              <p:cNvSpPr/>
              <p:nvPr/>
            </p:nvSpPr>
            <p:spPr>
              <a:xfrm>
                <a:off x="7936800" y="1362321"/>
                <a:ext cx="256030" cy="561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3" name="群組 42">
            <a:extLst>
              <a:ext uri="{FF2B5EF4-FFF2-40B4-BE49-F238E27FC236}">
                <a16:creationId xmlns:a16="http://schemas.microsoft.com/office/drawing/2014/main" id="{F72D0182-151F-45A9-AF3C-0F36BDCEA002}"/>
              </a:ext>
            </a:extLst>
          </p:cNvPr>
          <p:cNvGrpSpPr/>
          <p:nvPr/>
        </p:nvGrpSpPr>
        <p:grpSpPr>
          <a:xfrm>
            <a:off x="1684978" y="4314565"/>
            <a:ext cx="899439" cy="642164"/>
            <a:chOff x="4038600" y="2628900"/>
            <a:chExt cx="1781175" cy="1271690"/>
          </a:xfrm>
        </p:grpSpPr>
        <p:sp>
          <p:nvSpPr>
            <p:cNvPr id="44" name="矩形 43">
              <a:extLst>
                <a:ext uri="{FF2B5EF4-FFF2-40B4-BE49-F238E27FC236}">
                  <a16:creationId xmlns:a16="http://schemas.microsoft.com/office/drawing/2014/main" id="{7375F587-C294-46B4-879B-2D79E90F3197}"/>
                </a:ext>
              </a:extLst>
            </p:cNvPr>
            <p:cNvSpPr/>
            <p:nvPr/>
          </p:nvSpPr>
          <p:spPr>
            <a:xfrm>
              <a:off x="4038600" y="2628900"/>
              <a:ext cx="1781175" cy="1271690"/>
            </a:xfrm>
            <a:prstGeom prst="rect">
              <a:avLst/>
            </a:prstGeom>
            <a:solidFill>
              <a:schemeClr val="accent4">
                <a:lumMod val="20000"/>
                <a:lumOff val="80000"/>
                <a:alpha val="58039"/>
              </a:schemeClr>
            </a:solidFill>
            <a:ln w="38100" cap="rnd">
              <a:solidFill>
                <a:srgbClr val="FFCE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Group 265 15">
              <a:extLst>
                <a:ext uri="{FF2B5EF4-FFF2-40B4-BE49-F238E27FC236}">
                  <a16:creationId xmlns:a16="http://schemas.microsoft.com/office/drawing/2014/main" id="{DC7C608D-0D69-4E49-9E7D-2A5DFA3B22A9}"/>
                </a:ext>
              </a:extLst>
            </p:cNvPr>
            <p:cNvGrpSpPr/>
            <p:nvPr/>
          </p:nvGrpSpPr>
          <p:grpSpPr>
            <a:xfrm>
              <a:off x="4197593" y="2719224"/>
              <a:ext cx="1494394" cy="1151033"/>
              <a:chOff x="6096000" y="300721"/>
              <a:chExt cx="2096830" cy="1615057"/>
            </a:xfrm>
            <a:solidFill>
              <a:srgbClr val="E5446D"/>
            </a:solidFill>
            <a:effectLst/>
          </p:grpSpPr>
          <p:sp>
            <p:nvSpPr>
              <p:cNvPr id="46" name="矩形 45">
                <a:extLst>
                  <a:ext uri="{FF2B5EF4-FFF2-40B4-BE49-F238E27FC236}">
                    <a16:creationId xmlns:a16="http://schemas.microsoft.com/office/drawing/2014/main" id="{4E9E8957-D8A6-4131-A9DB-9A7976662E8D}"/>
                  </a:ext>
                </a:extLst>
              </p:cNvPr>
              <p:cNvSpPr/>
              <p:nvPr/>
            </p:nvSpPr>
            <p:spPr>
              <a:xfrm>
                <a:off x="6096000" y="300721"/>
                <a:ext cx="256030" cy="1615057"/>
              </a:xfrm>
              <a:prstGeom prst="rect">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FA29232B-4AA7-4CB5-8EAC-5DF3EAEB7FC4}"/>
                  </a:ext>
                </a:extLst>
              </p:cNvPr>
              <p:cNvSpPr/>
              <p:nvPr/>
            </p:nvSpPr>
            <p:spPr>
              <a:xfrm>
                <a:off x="6464815" y="599427"/>
                <a:ext cx="256030" cy="1316351"/>
              </a:xfrm>
              <a:prstGeom prst="rect">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90243B77-2111-4819-848C-BC42702FAF0B}"/>
                  </a:ext>
                </a:extLst>
              </p:cNvPr>
              <p:cNvSpPr/>
              <p:nvPr/>
            </p:nvSpPr>
            <p:spPr>
              <a:xfrm>
                <a:off x="6833630" y="891008"/>
                <a:ext cx="256030" cy="1018201"/>
              </a:xfrm>
              <a:prstGeom prst="rect">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7E603398-FF7E-4E9E-89E8-250C502F2972}"/>
                  </a:ext>
                </a:extLst>
              </p:cNvPr>
              <p:cNvSpPr/>
              <p:nvPr/>
            </p:nvSpPr>
            <p:spPr>
              <a:xfrm>
                <a:off x="7199181" y="1086078"/>
                <a:ext cx="256030" cy="823128"/>
              </a:xfrm>
              <a:prstGeom prst="rect">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8C710CF-897A-47CB-B17D-5AC5D5591C05}"/>
                  </a:ext>
                </a:extLst>
              </p:cNvPr>
              <p:cNvSpPr/>
              <p:nvPr/>
            </p:nvSpPr>
            <p:spPr>
              <a:xfrm>
                <a:off x="7564734" y="1208901"/>
                <a:ext cx="256030" cy="700308"/>
              </a:xfrm>
              <a:prstGeom prst="rect">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EA48137E-B623-4281-95E4-B1FE73F3D1A3}"/>
                  </a:ext>
                </a:extLst>
              </p:cNvPr>
              <p:cNvSpPr/>
              <p:nvPr/>
            </p:nvSpPr>
            <p:spPr>
              <a:xfrm>
                <a:off x="7936800" y="1348203"/>
                <a:ext cx="256030" cy="561003"/>
              </a:xfrm>
              <a:prstGeom prst="rect">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2" name="Group 265 7">
            <a:extLst>
              <a:ext uri="{FF2B5EF4-FFF2-40B4-BE49-F238E27FC236}">
                <a16:creationId xmlns:a16="http://schemas.microsoft.com/office/drawing/2014/main" id="{EC17C2F5-025F-47AB-87B2-6CE66BBDC152}"/>
              </a:ext>
            </a:extLst>
          </p:cNvPr>
          <p:cNvGrpSpPr/>
          <p:nvPr/>
        </p:nvGrpSpPr>
        <p:grpSpPr>
          <a:xfrm>
            <a:off x="7514111" y="4528593"/>
            <a:ext cx="247867" cy="381333"/>
            <a:chOff x="5167314" y="2941320"/>
            <a:chExt cx="1245680" cy="1916430"/>
          </a:xfrm>
        </p:grpSpPr>
        <p:pic>
          <p:nvPicPr>
            <p:cNvPr id="53" name="Picture 2" descr="ãgoogle map iconãçåçæå°çµæ">
              <a:extLst>
                <a:ext uri="{FF2B5EF4-FFF2-40B4-BE49-F238E27FC236}">
                  <a16:creationId xmlns:a16="http://schemas.microsoft.com/office/drawing/2014/main" id="{CE3F41ED-0F12-4732-9EEF-CAA85ACA9F48}"/>
                </a:ext>
              </a:extLst>
            </p:cNvPr>
            <p:cNvPicPr>
              <a:picLocks noChangeAspect="1" noChangeArrowheads="1"/>
            </p:cNvPicPr>
            <p:nvPr/>
          </p:nvPicPr>
          <p:blipFill>
            <a:blip r:embed="rId3" cstate="hq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167314" y="2941320"/>
              <a:ext cx="1245680" cy="1916430"/>
            </a:xfrm>
            <a:prstGeom prst="rect">
              <a:avLst/>
            </a:prstGeom>
            <a:noFill/>
            <a:extLst>
              <a:ext uri="{909E8E84-426E-40DD-AFC4-6F175D3DCCD1}">
                <a14:hiddenFill xmlns:a14="http://schemas.microsoft.com/office/drawing/2010/main">
                  <a:solidFill>
                    <a:srgbClr val="FFFFFF"/>
                  </a:solidFill>
                </a14:hiddenFill>
              </a:ext>
            </a:extLst>
          </p:spPr>
        </p:pic>
        <p:sp>
          <p:nvSpPr>
            <p:cNvPr id="54" name="六邊形 53">
              <a:extLst>
                <a:ext uri="{FF2B5EF4-FFF2-40B4-BE49-F238E27FC236}">
                  <a16:creationId xmlns:a16="http://schemas.microsoft.com/office/drawing/2014/main" id="{B71D4612-4CBC-4630-82AD-AF87E02A4810}"/>
                </a:ext>
              </a:extLst>
            </p:cNvPr>
            <p:cNvSpPr/>
            <p:nvPr/>
          </p:nvSpPr>
          <p:spPr>
            <a:xfrm>
              <a:off x="5562600" y="3352800"/>
              <a:ext cx="441960" cy="44196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5" name="Group 265 7">
            <a:extLst>
              <a:ext uri="{FF2B5EF4-FFF2-40B4-BE49-F238E27FC236}">
                <a16:creationId xmlns:a16="http://schemas.microsoft.com/office/drawing/2014/main" id="{5EC8566D-9477-41A0-B463-7A8320FE5DAA}"/>
              </a:ext>
            </a:extLst>
          </p:cNvPr>
          <p:cNvGrpSpPr/>
          <p:nvPr/>
        </p:nvGrpSpPr>
        <p:grpSpPr>
          <a:xfrm>
            <a:off x="5832535" y="4918673"/>
            <a:ext cx="247867" cy="381333"/>
            <a:chOff x="5167314" y="2941320"/>
            <a:chExt cx="1245680" cy="1916430"/>
          </a:xfrm>
        </p:grpSpPr>
        <p:pic>
          <p:nvPicPr>
            <p:cNvPr id="56" name="Picture 2" descr="ãgoogle map iconãçåçæå°çµæ">
              <a:extLst>
                <a:ext uri="{FF2B5EF4-FFF2-40B4-BE49-F238E27FC236}">
                  <a16:creationId xmlns:a16="http://schemas.microsoft.com/office/drawing/2014/main" id="{5BDC5D08-C2AB-40D9-8C48-5BF8DD09489B}"/>
                </a:ext>
              </a:extLst>
            </p:cNvPr>
            <p:cNvPicPr>
              <a:picLocks noChangeAspect="1" noChangeArrowheads="1"/>
            </p:cNvPicPr>
            <p:nvPr/>
          </p:nvPicPr>
          <p:blipFill>
            <a:blip r:embed="rId3" cstate="hq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167314" y="2941320"/>
              <a:ext cx="1245680" cy="1916430"/>
            </a:xfrm>
            <a:prstGeom prst="rect">
              <a:avLst/>
            </a:prstGeom>
            <a:noFill/>
            <a:extLst>
              <a:ext uri="{909E8E84-426E-40DD-AFC4-6F175D3DCCD1}">
                <a14:hiddenFill xmlns:a14="http://schemas.microsoft.com/office/drawing/2010/main">
                  <a:solidFill>
                    <a:srgbClr val="FFFFFF"/>
                  </a:solidFill>
                </a14:hiddenFill>
              </a:ext>
            </a:extLst>
          </p:spPr>
        </p:pic>
        <p:sp>
          <p:nvSpPr>
            <p:cNvPr id="57" name="六邊形 56">
              <a:extLst>
                <a:ext uri="{FF2B5EF4-FFF2-40B4-BE49-F238E27FC236}">
                  <a16:creationId xmlns:a16="http://schemas.microsoft.com/office/drawing/2014/main" id="{6D797957-1E4A-43AE-A123-319B53BCE2D2}"/>
                </a:ext>
              </a:extLst>
            </p:cNvPr>
            <p:cNvSpPr/>
            <p:nvPr/>
          </p:nvSpPr>
          <p:spPr>
            <a:xfrm>
              <a:off x="5562600" y="3352800"/>
              <a:ext cx="441960" cy="44196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8" name="直線接點 57">
            <a:extLst>
              <a:ext uri="{FF2B5EF4-FFF2-40B4-BE49-F238E27FC236}">
                <a16:creationId xmlns:a16="http://schemas.microsoft.com/office/drawing/2014/main" id="{A9715F2D-F8F3-4787-8C65-6E5F3C130488}"/>
              </a:ext>
            </a:extLst>
          </p:cNvPr>
          <p:cNvCxnSpPr>
            <a:cxnSpLocks/>
            <a:stCxn id="1026" idx="0"/>
          </p:cNvCxnSpPr>
          <p:nvPr/>
        </p:nvCxnSpPr>
        <p:spPr>
          <a:xfrm flipH="1" flipV="1">
            <a:off x="7022300" y="2992807"/>
            <a:ext cx="1308" cy="366743"/>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3ECE705F-8661-4518-914D-B95A87E431EB}"/>
              </a:ext>
            </a:extLst>
          </p:cNvPr>
          <p:cNvCxnSpPr>
            <a:cxnSpLocks/>
          </p:cNvCxnSpPr>
          <p:nvPr/>
        </p:nvCxnSpPr>
        <p:spPr>
          <a:xfrm>
            <a:off x="7065811" y="2992807"/>
            <a:ext cx="3000209" cy="0"/>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C83EEBE0-1876-4A60-B2E9-52EDE03CACFA}"/>
              </a:ext>
            </a:extLst>
          </p:cNvPr>
          <p:cNvCxnSpPr>
            <a:cxnSpLocks/>
          </p:cNvCxnSpPr>
          <p:nvPr/>
        </p:nvCxnSpPr>
        <p:spPr>
          <a:xfrm>
            <a:off x="7617104" y="4440115"/>
            <a:ext cx="1824389" cy="0"/>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9454D829-6525-4033-AC13-E095B06E190D}"/>
              </a:ext>
            </a:extLst>
          </p:cNvPr>
          <p:cNvCxnSpPr>
            <a:cxnSpLocks/>
          </p:cNvCxnSpPr>
          <p:nvPr/>
        </p:nvCxnSpPr>
        <p:spPr>
          <a:xfrm flipV="1">
            <a:off x="9362230" y="4467676"/>
            <a:ext cx="0" cy="915565"/>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9011CE4B-05EC-4123-95DB-3FAB97609CB8}"/>
              </a:ext>
            </a:extLst>
          </p:cNvPr>
          <p:cNvCxnSpPr/>
          <p:nvPr/>
        </p:nvCxnSpPr>
        <p:spPr>
          <a:xfrm flipH="1" flipV="1">
            <a:off x="5954429" y="4594925"/>
            <a:ext cx="1308" cy="366743"/>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8D7A20C-FAB7-479B-96AB-82041256B55A}"/>
              </a:ext>
            </a:extLst>
          </p:cNvPr>
          <p:cNvCxnSpPr>
            <a:cxnSpLocks/>
            <a:stCxn id="44" idx="3"/>
          </p:cNvCxnSpPr>
          <p:nvPr/>
        </p:nvCxnSpPr>
        <p:spPr>
          <a:xfrm flipV="1">
            <a:off x="2584417" y="4619495"/>
            <a:ext cx="3370012" cy="16152"/>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3E684F96-D4D7-4379-AFD4-28A016574907}"/>
              </a:ext>
            </a:extLst>
          </p:cNvPr>
          <p:cNvCxnSpPr>
            <a:cxnSpLocks/>
            <a:stCxn id="53" idx="0"/>
          </p:cNvCxnSpPr>
          <p:nvPr/>
        </p:nvCxnSpPr>
        <p:spPr>
          <a:xfrm flipH="1" flipV="1">
            <a:off x="7633987" y="4432057"/>
            <a:ext cx="4058" cy="96536"/>
          </a:xfrm>
          <a:prstGeom prst="line">
            <a:avLst/>
          </a:prstGeom>
          <a:ln w="38100">
            <a:solidFill>
              <a:srgbClr val="6B4834"/>
            </a:solidFill>
            <a:prstDash val="dash"/>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34C41D8B-0513-4F90-8DB7-463AE4F679A8}"/>
              </a:ext>
            </a:extLst>
          </p:cNvPr>
          <p:cNvSpPr/>
          <p:nvPr/>
        </p:nvSpPr>
        <p:spPr>
          <a:xfrm>
            <a:off x="2523459" y="1971136"/>
            <a:ext cx="7097680" cy="769441"/>
          </a:xfrm>
          <a:prstGeom prst="rect">
            <a:avLst/>
          </a:prstGeom>
        </p:spPr>
        <p:txBody>
          <a:bodyPr wrap="square">
            <a:spAutoFit/>
          </a:bodyPr>
          <a:lstStyle/>
          <a:p>
            <a:pPr algn="dist"/>
            <a:r>
              <a:rPr lang="zh-TW" altLang="en-US" sz="4400" b="1" dirty="0">
                <a:latin typeface="Microsoft JhengHei Light" panose="020B0304030504040204" pitchFamily="34" charset="-120"/>
                <a:ea typeface="Microsoft JhengHei Light" panose="020B0304030504040204" pitchFamily="34" charset="-120"/>
              </a:rPr>
              <a:t>大型連鎖零售通路銷量預測</a:t>
            </a:r>
          </a:p>
        </p:txBody>
      </p:sp>
      <p:sp>
        <p:nvSpPr>
          <p:cNvPr id="87" name="矩形 86">
            <a:extLst>
              <a:ext uri="{FF2B5EF4-FFF2-40B4-BE49-F238E27FC236}">
                <a16:creationId xmlns:a16="http://schemas.microsoft.com/office/drawing/2014/main" id="{25242F75-874D-4C64-808F-9628BCF5844D}"/>
              </a:ext>
            </a:extLst>
          </p:cNvPr>
          <p:cNvSpPr/>
          <p:nvPr/>
        </p:nvSpPr>
        <p:spPr>
          <a:xfrm>
            <a:off x="3504239" y="595517"/>
            <a:ext cx="5542479" cy="1200329"/>
          </a:xfrm>
          <a:prstGeom prst="rect">
            <a:avLst/>
          </a:prstGeom>
        </p:spPr>
        <p:txBody>
          <a:bodyPr wrap="none">
            <a:spAutoFit/>
          </a:bodyPr>
          <a:lstStyle/>
          <a:p>
            <a:pPr algn="ctr" fontAlgn="base"/>
            <a:r>
              <a:rPr lang="en-US" altLang="zh-TW" sz="3600" b="1" i="0" dirty="0">
                <a:effectLst/>
                <a:latin typeface="Microsoft JhengHei Light" panose="020B0304030504040204" pitchFamily="34" charset="-120"/>
                <a:ea typeface="Microsoft JhengHei Light" panose="020B0304030504040204" pitchFamily="34" charset="-120"/>
              </a:rPr>
              <a:t>Corporación Favorita </a:t>
            </a:r>
          </a:p>
          <a:p>
            <a:pPr algn="ctr" fontAlgn="base"/>
            <a:r>
              <a:rPr lang="en-US" altLang="zh-TW" sz="3600" b="1" i="0" dirty="0">
                <a:effectLst/>
                <a:latin typeface="Microsoft JhengHei Light" panose="020B0304030504040204" pitchFamily="34" charset="-120"/>
                <a:ea typeface="Microsoft JhengHei Light" panose="020B0304030504040204" pitchFamily="34" charset="-120"/>
              </a:rPr>
              <a:t>Grocery Sales Forecasting</a:t>
            </a:r>
          </a:p>
        </p:txBody>
      </p:sp>
    </p:spTree>
    <p:extLst>
      <p:ext uri="{BB962C8B-B14F-4D97-AF65-F5344CB8AC3E}">
        <p14:creationId xmlns:p14="http://schemas.microsoft.com/office/powerpoint/2010/main" val="2109854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E4185B8-D853-4314-AC19-760BA693FB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7406" y="2725071"/>
            <a:ext cx="5209845" cy="1881634"/>
          </a:xfrm>
          <a:prstGeom prst="rect">
            <a:avLst/>
          </a:prstGeom>
        </p:spPr>
      </p:pic>
      <p:sp>
        <p:nvSpPr>
          <p:cNvPr id="5" name="文字方塊 4">
            <a:extLst>
              <a:ext uri="{FF2B5EF4-FFF2-40B4-BE49-F238E27FC236}">
                <a16:creationId xmlns:a16="http://schemas.microsoft.com/office/drawing/2014/main" id="{D3E46946-9FC0-4CA1-999A-303F98A59FEB}"/>
              </a:ext>
            </a:extLst>
          </p:cNvPr>
          <p:cNvSpPr txBox="1"/>
          <p:nvPr/>
        </p:nvSpPr>
        <p:spPr>
          <a:xfrm>
            <a:off x="1479241" y="193571"/>
            <a:ext cx="4530942"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Kaggle</a:t>
            </a:r>
            <a:r>
              <a:rPr lang="zh-TW" altLang="en-US" sz="3200" b="1" dirty="0">
                <a:solidFill>
                  <a:srgbClr val="6C3A27"/>
                </a:solidFill>
                <a:latin typeface="微軟正黑體" panose="020B0604030504040204" pitchFamily="34" charset="-120"/>
                <a:ea typeface="微軟正黑體" panose="020B0604030504040204" pitchFamily="34" charset="-120"/>
              </a:rPr>
              <a:t>競賽介紹</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20B8EB9B-541F-4CF9-858F-01FAD207486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DB20F8A7-2815-45EF-B0F5-1A18215F2CF2}"/>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sp>
        <p:nvSpPr>
          <p:cNvPr id="10" name="矩形 9">
            <a:extLst>
              <a:ext uri="{FF2B5EF4-FFF2-40B4-BE49-F238E27FC236}">
                <a16:creationId xmlns:a16="http://schemas.microsoft.com/office/drawing/2014/main" id="{AD90ACC4-41AA-43D8-8B51-99C07EB457F1}"/>
              </a:ext>
            </a:extLst>
          </p:cNvPr>
          <p:cNvSpPr/>
          <p:nvPr/>
        </p:nvSpPr>
        <p:spPr>
          <a:xfrm>
            <a:off x="0" y="6277225"/>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F478248B-B079-48B6-BC8D-8797F8F8DC81}"/>
              </a:ext>
            </a:extLst>
          </p:cNvPr>
          <p:cNvSpPr/>
          <p:nvPr/>
        </p:nvSpPr>
        <p:spPr>
          <a:xfrm>
            <a:off x="5220768" y="6345370"/>
            <a:ext cx="1415772"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專題介紹</a:t>
            </a:r>
          </a:p>
        </p:txBody>
      </p:sp>
      <p:sp>
        <p:nvSpPr>
          <p:cNvPr id="8" name="文字方塊 7">
            <a:extLst>
              <a:ext uri="{FF2B5EF4-FFF2-40B4-BE49-F238E27FC236}">
                <a16:creationId xmlns:a16="http://schemas.microsoft.com/office/drawing/2014/main" id="{D2524E58-775D-4C8B-90E5-63BC0B4243AC}"/>
              </a:ext>
            </a:extLst>
          </p:cNvPr>
          <p:cNvSpPr txBox="1"/>
          <p:nvPr/>
        </p:nvSpPr>
        <p:spPr>
          <a:xfrm>
            <a:off x="6835725" y="4406650"/>
            <a:ext cx="3460419" cy="400110"/>
          </a:xfrm>
          <a:prstGeom prst="rect">
            <a:avLst/>
          </a:prstGeom>
          <a:noFill/>
        </p:spPr>
        <p:txBody>
          <a:bodyPr wrap="square" rtlCol="0">
            <a:spAutoFit/>
          </a:bodyPr>
          <a:lstStyle/>
          <a:p>
            <a:r>
              <a:rPr lang="en-US" altLang="zh-TW" sz="2000" dirty="0">
                <a:solidFill>
                  <a:srgbClr val="6B4834"/>
                </a:solidFill>
                <a:latin typeface="微軟正黑體" panose="020B0604030504040204" pitchFamily="34" charset="-120"/>
                <a:ea typeface="微軟正黑體" panose="020B0604030504040204" pitchFamily="34" charset="-120"/>
              </a:rPr>
              <a:t>From Kaggle Competition</a:t>
            </a:r>
            <a:endParaRPr lang="zh-TW" altLang="en-US" sz="2000" dirty="0">
              <a:solidFill>
                <a:srgbClr val="6B4834"/>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747273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特徵工程總結</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1"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預測銷售量的重要特徵</a:t>
            </a:r>
          </a:p>
        </p:txBody>
      </p:sp>
      <p:sp>
        <p:nvSpPr>
          <p:cNvPr id="33" name="矩形: 圓角 32">
            <a:extLst>
              <a:ext uri="{FF2B5EF4-FFF2-40B4-BE49-F238E27FC236}">
                <a16:creationId xmlns:a16="http://schemas.microsoft.com/office/drawing/2014/main" id="{AA2AE5F2-6F95-480F-A749-413CC3B4ACD1}"/>
              </a:ext>
            </a:extLst>
          </p:cNvPr>
          <p:cNvSpPr/>
          <p:nvPr/>
        </p:nvSpPr>
        <p:spPr>
          <a:xfrm>
            <a:off x="5246086" y="13423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）銷售量的移動平均</a:t>
            </a:r>
          </a:p>
        </p:txBody>
      </p:sp>
      <p:sp>
        <p:nvSpPr>
          <p:cNvPr id="34" name="矩形: 圓角 33">
            <a:extLst>
              <a:ext uri="{FF2B5EF4-FFF2-40B4-BE49-F238E27FC236}">
                <a16:creationId xmlns:a16="http://schemas.microsoft.com/office/drawing/2014/main" id="{A528FF54-D9E6-467E-80D9-1FE1B1E44032}"/>
              </a:ext>
            </a:extLst>
          </p:cNvPr>
          <p:cNvSpPr/>
          <p:nvPr/>
        </p:nvSpPr>
        <p:spPr>
          <a:xfrm>
            <a:off x="5246086" y="2112037"/>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）銷售量的相關統計值</a:t>
            </a:r>
          </a:p>
        </p:txBody>
      </p:sp>
      <p:sp>
        <p:nvSpPr>
          <p:cNvPr id="35" name="矩形: 圓角 34">
            <a:extLst>
              <a:ext uri="{FF2B5EF4-FFF2-40B4-BE49-F238E27FC236}">
                <a16:creationId xmlns:a16="http://schemas.microsoft.com/office/drawing/2014/main" id="{EC45DF13-8BD5-4811-BA29-08859459E843}"/>
              </a:ext>
            </a:extLst>
          </p:cNvPr>
          <p:cNvSpPr/>
          <p:nvPr/>
        </p:nvSpPr>
        <p:spPr>
          <a:xfrm>
            <a:off x="5246086" y="289951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）促銷相關資訊</a:t>
            </a:r>
          </a:p>
        </p:txBody>
      </p:sp>
      <p:sp>
        <p:nvSpPr>
          <p:cNvPr id="36" name="矩形: 圓角 35">
            <a:extLst>
              <a:ext uri="{FF2B5EF4-FFF2-40B4-BE49-F238E27FC236}">
                <a16:creationId xmlns:a16="http://schemas.microsoft.com/office/drawing/2014/main" id="{BB561D12-8AC7-4CD5-9AED-24B9961C58C7}"/>
              </a:ext>
            </a:extLst>
          </p:cNvPr>
          <p:cNvSpPr/>
          <p:nvPr/>
        </p:nvSpPr>
        <p:spPr>
          <a:xfrm>
            <a:off x="5246086" y="37170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）商品相關資訊（如：商品編號、種類）</a:t>
            </a:r>
          </a:p>
        </p:txBody>
      </p:sp>
      <p:sp>
        <p:nvSpPr>
          <p:cNvPr id="37" name="矩形: 圓角 36">
            <a:extLst>
              <a:ext uri="{FF2B5EF4-FFF2-40B4-BE49-F238E27FC236}">
                <a16:creationId xmlns:a16="http://schemas.microsoft.com/office/drawing/2014/main" id="{6E508809-83E1-421E-9BEB-5FDE5F7065AB}"/>
              </a:ext>
            </a:extLst>
          </p:cNvPr>
          <p:cNvSpPr/>
          <p:nvPr/>
        </p:nvSpPr>
        <p:spPr>
          <a:xfrm>
            <a:off x="5246086" y="453460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）店家相關資訊（如：店家編號）</a:t>
            </a:r>
          </a:p>
        </p:txBody>
      </p:sp>
      <p:sp>
        <p:nvSpPr>
          <p:cNvPr id="38" name="矩形 37">
            <a:extLst>
              <a:ext uri="{FF2B5EF4-FFF2-40B4-BE49-F238E27FC236}">
                <a16:creationId xmlns:a16="http://schemas.microsoft.com/office/drawing/2014/main" id="{284C231C-A61B-4784-BD69-8F4EEBED2B08}"/>
              </a:ext>
            </a:extLst>
          </p:cNvPr>
          <p:cNvSpPr/>
          <p:nvPr/>
        </p:nvSpPr>
        <p:spPr>
          <a:xfrm>
            <a:off x="4960106" y="1956144"/>
            <a:ext cx="5023691" cy="35595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2674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特徵工程總結</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1"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預測銷售量的重要特徵</a:t>
            </a:r>
          </a:p>
        </p:txBody>
      </p:sp>
      <p:sp>
        <p:nvSpPr>
          <p:cNvPr id="33" name="矩形: 圓角 32">
            <a:extLst>
              <a:ext uri="{FF2B5EF4-FFF2-40B4-BE49-F238E27FC236}">
                <a16:creationId xmlns:a16="http://schemas.microsoft.com/office/drawing/2014/main" id="{AA2AE5F2-6F95-480F-A749-413CC3B4ACD1}"/>
              </a:ext>
            </a:extLst>
          </p:cNvPr>
          <p:cNvSpPr/>
          <p:nvPr/>
        </p:nvSpPr>
        <p:spPr>
          <a:xfrm>
            <a:off x="5246086" y="13423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）銷售量的移動平均</a:t>
            </a:r>
          </a:p>
        </p:txBody>
      </p:sp>
      <p:sp>
        <p:nvSpPr>
          <p:cNvPr id="34" name="矩形: 圓角 33">
            <a:extLst>
              <a:ext uri="{FF2B5EF4-FFF2-40B4-BE49-F238E27FC236}">
                <a16:creationId xmlns:a16="http://schemas.microsoft.com/office/drawing/2014/main" id="{A528FF54-D9E6-467E-80D9-1FE1B1E44032}"/>
              </a:ext>
            </a:extLst>
          </p:cNvPr>
          <p:cNvSpPr/>
          <p:nvPr/>
        </p:nvSpPr>
        <p:spPr>
          <a:xfrm>
            <a:off x="5246086" y="2112037"/>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）銷售量的相關統計值</a:t>
            </a:r>
          </a:p>
        </p:txBody>
      </p:sp>
      <p:sp>
        <p:nvSpPr>
          <p:cNvPr id="35" name="矩形: 圓角 34">
            <a:extLst>
              <a:ext uri="{FF2B5EF4-FFF2-40B4-BE49-F238E27FC236}">
                <a16:creationId xmlns:a16="http://schemas.microsoft.com/office/drawing/2014/main" id="{EC45DF13-8BD5-4811-BA29-08859459E843}"/>
              </a:ext>
            </a:extLst>
          </p:cNvPr>
          <p:cNvSpPr/>
          <p:nvPr/>
        </p:nvSpPr>
        <p:spPr>
          <a:xfrm>
            <a:off x="5246086" y="289951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）促銷相關資訊</a:t>
            </a:r>
          </a:p>
        </p:txBody>
      </p:sp>
      <p:sp>
        <p:nvSpPr>
          <p:cNvPr id="36" name="矩形: 圓角 35">
            <a:extLst>
              <a:ext uri="{FF2B5EF4-FFF2-40B4-BE49-F238E27FC236}">
                <a16:creationId xmlns:a16="http://schemas.microsoft.com/office/drawing/2014/main" id="{BB561D12-8AC7-4CD5-9AED-24B9961C58C7}"/>
              </a:ext>
            </a:extLst>
          </p:cNvPr>
          <p:cNvSpPr/>
          <p:nvPr/>
        </p:nvSpPr>
        <p:spPr>
          <a:xfrm>
            <a:off x="5246086" y="37170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）商品相關資訊（如：商品編號、種類）</a:t>
            </a:r>
          </a:p>
        </p:txBody>
      </p:sp>
      <p:sp>
        <p:nvSpPr>
          <p:cNvPr id="37" name="矩形: 圓角 36">
            <a:extLst>
              <a:ext uri="{FF2B5EF4-FFF2-40B4-BE49-F238E27FC236}">
                <a16:creationId xmlns:a16="http://schemas.microsoft.com/office/drawing/2014/main" id="{6E508809-83E1-421E-9BEB-5FDE5F7065AB}"/>
              </a:ext>
            </a:extLst>
          </p:cNvPr>
          <p:cNvSpPr/>
          <p:nvPr/>
        </p:nvSpPr>
        <p:spPr>
          <a:xfrm>
            <a:off x="5246086" y="453460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）店家相關資訊（如：店家編號）</a:t>
            </a:r>
          </a:p>
        </p:txBody>
      </p:sp>
      <p:sp>
        <p:nvSpPr>
          <p:cNvPr id="38" name="矩形 37">
            <a:extLst>
              <a:ext uri="{FF2B5EF4-FFF2-40B4-BE49-F238E27FC236}">
                <a16:creationId xmlns:a16="http://schemas.microsoft.com/office/drawing/2014/main" id="{284C231C-A61B-4784-BD69-8F4EEBED2B08}"/>
              </a:ext>
            </a:extLst>
          </p:cNvPr>
          <p:cNvSpPr/>
          <p:nvPr/>
        </p:nvSpPr>
        <p:spPr>
          <a:xfrm>
            <a:off x="5008505" y="3524101"/>
            <a:ext cx="5023691" cy="190721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84918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特徵工程總結</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1"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預測銷售量的重要特徵</a:t>
            </a:r>
          </a:p>
        </p:txBody>
      </p:sp>
      <p:sp>
        <p:nvSpPr>
          <p:cNvPr id="33" name="矩形: 圓角 32">
            <a:extLst>
              <a:ext uri="{FF2B5EF4-FFF2-40B4-BE49-F238E27FC236}">
                <a16:creationId xmlns:a16="http://schemas.microsoft.com/office/drawing/2014/main" id="{AA2AE5F2-6F95-480F-A749-413CC3B4ACD1}"/>
              </a:ext>
            </a:extLst>
          </p:cNvPr>
          <p:cNvSpPr/>
          <p:nvPr/>
        </p:nvSpPr>
        <p:spPr>
          <a:xfrm>
            <a:off x="5246086" y="13423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）銷售量的移動平均</a:t>
            </a:r>
          </a:p>
        </p:txBody>
      </p:sp>
      <p:sp>
        <p:nvSpPr>
          <p:cNvPr id="34" name="矩形: 圓角 33">
            <a:extLst>
              <a:ext uri="{FF2B5EF4-FFF2-40B4-BE49-F238E27FC236}">
                <a16:creationId xmlns:a16="http://schemas.microsoft.com/office/drawing/2014/main" id="{A528FF54-D9E6-467E-80D9-1FE1B1E44032}"/>
              </a:ext>
            </a:extLst>
          </p:cNvPr>
          <p:cNvSpPr/>
          <p:nvPr/>
        </p:nvSpPr>
        <p:spPr>
          <a:xfrm>
            <a:off x="5246086" y="2112037"/>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）銷售量的相關統計值</a:t>
            </a:r>
          </a:p>
        </p:txBody>
      </p:sp>
      <p:sp>
        <p:nvSpPr>
          <p:cNvPr id="35" name="矩形: 圓角 34">
            <a:extLst>
              <a:ext uri="{FF2B5EF4-FFF2-40B4-BE49-F238E27FC236}">
                <a16:creationId xmlns:a16="http://schemas.microsoft.com/office/drawing/2014/main" id="{EC45DF13-8BD5-4811-BA29-08859459E843}"/>
              </a:ext>
            </a:extLst>
          </p:cNvPr>
          <p:cNvSpPr/>
          <p:nvPr/>
        </p:nvSpPr>
        <p:spPr>
          <a:xfrm>
            <a:off x="5246086" y="289951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）促銷相關資訊</a:t>
            </a:r>
          </a:p>
        </p:txBody>
      </p:sp>
      <p:sp>
        <p:nvSpPr>
          <p:cNvPr id="36" name="矩形: 圓角 35">
            <a:extLst>
              <a:ext uri="{FF2B5EF4-FFF2-40B4-BE49-F238E27FC236}">
                <a16:creationId xmlns:a16="http://schemas.microsoft.com/office/drawing/2014/main" id="{BB561D12-8AC7-4CD5-9AED-24B9961C58C7}"/>
              </a:ext>
            </a:extLst>
          </p:cNvPr>
          <p:cNvSpPr/>
          <p:nvPr/>
        </p:nvSpPr>
        <p:spPr>
          <a:xfrm>
            <a:off x="5246086" y="37170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）商品相關資訊（如：商品編號、種類）</a:t>
            </a:r>
          </a:p>
        </p:txBody>
      </p:sp>
      <p:sp>
        <p:nvSpPr>
          <p:cNvPr id="37" name="矩形: 圓角 36">
            <a:extLst>
              <a:ext uri="{FF2B5EF4-FFF2-40B4-BE49-F238E27FC236}">
                <a16:creationId xmlns:a16="http://schemas.microsoft.com/office/drawing/2014/main" id="{6E508809-83E1-421E-9BEB-5FDE5F7065AB}"/>
              </a:ext>
            </a:extLst>
          </p:cNvPr>
          <p:cNvSpPr/>
          <p:nvPr/>
        </p:nvSpPr>
        <p:spPr>
          <a:xfrm>
            <a:off x="5246086" y="453460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）店家相關資訊（如：店家編號）</a:t>
            </a:r>
          </a:p>
        </p:txBody>
      </p:sp>
      <p:sp>
        <p:nvSpPr>
          <p:cNvPr id="38" name="矩形 37">
            <a:extLst>
              <a:ext uri="{FF2B5EF4-FFF2-40B4-BE49-F238E27FC236}">
                <a16:creationId xmlns:a16="http://schemas.microsoft.com/office/drawing/2014/main" id="{284C231C-A61B-4784-BD69-8F4EEBED2B08}"/>
              </a:ext>
            </a:extLst>
          </p:cNvPr>
          <p:cNvSpPr/>
          <p:nvPr/>
        </p:nvSpPr>
        <p:spPr>
          <a:xfrm>
            <a:off x="5001658" y="977957"/>
            <a:ext cx="5023691" cy="25954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10431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特徵工程總結</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1"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預測銷售量的重要特徵</a:t>
            </a:r>
          </a:p>
        </p:txBody>
      </p:sp>
      <p:sp>
        <p:nvSpPr>
          <p:cNvPr id="33" name="矩形: 圓角 32">
            <a:extLst>
              <a:ext uri="{FF2B5EF4-FFF2-40B4-BE49-F238E27FC236}">
                <a16:creationId xmlns:a16="http://schemas.microsoft.com/office/drawing/2014/main" id="{AA2AE5F2-6F95-480F-A749-413CC3B4ACD1}"/>
              </a:ext>
            </a:extLst>
          </p:cNvPr>
          <p:cNvSpPr/>
          <p:nvPr/>
        </p:nvSpPr>
        <p:spPr>
          <a:xfrm>
            <a:off x="5246086" y="13423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）銷售量的移動平均</a:t>
            </a:r>
          </a:p>
        </p:txBody>
      </p:sp>
      <p:sp>
        <p:nvSpPr>
          <p:cNvPr id="34" name="矩形: 圓角 33">
            <a:extLst>
              <a:ext uri="{FF2B5EF4-FFF2-40B4-BE49-F238E27FC236}">
                <a16:creationId xmlns:a16="http://schemas.microsoft.com/office/drawing/2014/main" id="{A528FF54-D9E6-467E-80D9-1FE1B1E44032}"/>
              </a:ext>
            </a:extLst>
          </p:cNvPr>
          <p:cNvSpPr/>
          <p:nvPr/>
        </p:nvSpPr>
        <p:spPr>
          <a:xfrm>
            <a:off x="5246086" y="2112037"/>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）銷售量的相關統計值</a:t>
            </a:r>
          </a:p>
        </p:txBody>
      </p:sp>
      <p:sp>
        <p:nvSpPr>
          <p:cNvPr id="35" name="矩形: 圓角 34">
            <a:extLst>
              <a:ext uri="{FF2B5EF4-FFF2-40B4-BE49-F238E27FC236}">
                <a16:creationId xmlns:a16="http://schemas.microsoft.com/office/drawing/2014/main" id="{EC45DF13-8BD5-4811-BA29-08859459E843}"/>
              </a:ext>
            </a:extLst>
          </p:cNvPr>
          <p:cNvSpPr/>
          <p:nvPr/>
        </p:nvSpPr>
        <p:spPr>
          <a:xfrm>
            <a:off x="5246086" y="289951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）促銷相關資訊</a:t>
            </a:r>
          </a:p>
        </p:txBody>
      </p:sp>
      <p:sp>
        <p:nvSpPr>
          <p:cNvPr id="36" name="矩形: 圓角 35">
            <a:extLst>
              <a:ext uri="{FF2B5EF4-FFF2-40B4-BE49-F238E27FC236}">
                <a16:creationId xmlns:a16="http://schemas.microsoft.com/office/drawing/2014/main" id="{BB561D12-8AC7-4CD5-9AED-24B9961C58C7}"/>
              </a:ext>
            </a:extLst>
          </p:cNvPr>
          <p:cNvSpPr/>
          <p:nvPr/>
        </p:nvSpPr>
        <p:spPr>
          <a:xfrm>
            <a:off x="5246086" y="37170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）商品相關資訊（如：商品編號、種類）</a:t>
            </a:r>
          </a:p>
        </p:txBody>
      </p:sp>
      <p:sp>
        <p:nvSpPr>
          <p:cNvPr id="37" name="矩形: 圓角 36">
            <a:extLst>
              <a:ext uri="{FF2B5EF4-FFF2-40B4-BE49-F238E27FC236}">
                <a16:creationId xmlns:a16="http://schemas.microsoft.com/office/drawing/2014/main" id="{6E508809-83E1-421E-9BEB-5FDE5F7065AB}"/>
              </a:ext>
            </a:extLst>
          </p:cNvPr>
          <p:cNvSpPr/>
          <p:nvPr/>
        </p:nvSpPr>
        <p:spPr>
          <a:xfrm>
            <a:off x="5246086" y="4534601"/>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）店家相關資訊（如：店家編號）</a:t>
            </a:r>
          </a:p>
        </p:txBody>
      </p:sp>
      <p:sp>
        <p:nvSpPr>
          <p:cNvPr id="38" name="矩形 37">
            <a:extLst>
              <a:ext uri="{FF2B5EF4-FFF2-40B4-BE49-F238E27FC236}">
                <a16:creationId xmlns:a16="http://schemas.microsoft.com/office/drawing/2014/main" id="{284C231C-A61B-4784-BD69-8F4EEBED2B08}"/>
              </a:ext>
            </a:extLst>
          </p:cNvPr>
          <p:cNvSpPr/>
          <p:nvPr/>
        </p:nvSpPr>
        <p:spPr>
          <a:xfrm>
            <a:off x="5001658" y="977957"/>
            <a:ext cx="5023691" cy="352511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動作按鈕: 說明 1">
            <a:hlinkClick r:id="" action="ppaction://noaction" highlightClick="1"/>
            <a:extLst>
              <a:ext uri="{FF2B5EF4-FFF2-40B4-BE49-F238E27FC236}">
                <a16:creationId xmlns:a16="http://schemas.microsoft.com/office/drawing/2014/main" id="{889E0AE2-0DFB-4C8A-8270-4299212189D1}"/>
              </a:ext>
            </a:extLst>
          </p:cNvPr>
          <p:cNvSpPr/>
          <p:nvPr/>
        </p:nvSpPr>
        <p:spPr>
          <a:xfrm>
            <a:off x="10902227" y="4382791"/>
            <a:ext cx="1059804" cy="888393"/>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1C0B84C4-3F82-4A6B-A09A-780DF3A5752C}"/>
              </a:ext>
            </a:extLst>
          </p:cNvPr>
          <p:cNvSpPr txBox="1"/>
          <p:nvPr/>
        </p:nvSpPr>
        <p:spPr>
          <a:xfrm>
            <a:off x="9794231" y="4702687"/>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地理資訊</a:t>
            </a:r>
          </a:p>
        </p:txBody>
      </p:sp>
    </p:spTree>
    <p:extLst>
      <p:ext uri="{BB962C8B-B14F-4D97-AF65-F5344CB8AC3E}">
        <p14:creationId xmlns:p14="http://schemas.microsoft.com/office/powerpoint/2010/main" val="4188876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DCD2344-F90D-4803-B524-1376130AAE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929360B3-6A16-4772-AB4E-2881D4DEDAF2}"/>
              </a:ext>
            </a:extLst>
          </p:cNvPr>
          <p:cNvSpPr txBox="1"/>
          <p:nvPr/>
        </p:nvSpPr>
        <p:spPr>
          <a:xfrm>
            <a:off x="1479240" y="193571"/>
            <a:ext cx="6761377"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模型成果：誤差走勢圖</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1DEAE10-BC3E-4B18-9697-717193C38C33}"/>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 name="直線接點 13">
            <a:extLst>
              <a:ext uri="{FF2B5EF4-FFF2-40B4-BE49-F238E27FC236}">
                <a16:creationId xmlns:a16="http://schemas.microsoft.com/office/drawing/2014/main" id="{DB5A95D3-38E5-4995-8425-A87EE660DF8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DF7F8D0D-3F4E-4C8C-8AFA-37DC6B8730FD}"/>
              </a:ext>
            </a:extLst>
          </p:cNvPr>
          <p:cNvGrpSpPr/>
          <p:nvPr/>
        </p:nvGrpSpPr>
        <p:grpSpPr>
          <a:xfrm>
            <a:off x="0" y="5841194"/>
            <a:ext cx="12192000" cy="1155809"/>
            <a:chOff x="0" y="5841194"/>
            <a:chExt cx="12192000" cy="1155809"/>
          </a:xfrm>
        </p:grpSpPr>
        <p:grpSp>
          <p:nvGrpSpPr>
            <p:cNvPr id="2" name="群組 1">
              <a:extLst>
                <a:ext uri="{FF2B5EF4-FFF2-40B4-BE49-F238E27FC236}">
                  <a16:creationId xmlns:a16="http://schemas.microsoft.com/office/drawing/2014/main" id="{3C88F9B3-400D-4AAF-BC5B-9B72A5654B82}"/>
                </a:ext>
              </a:extLst>
            </p:cNvPr>
            <p:cNvGrpSpPr/>
            <p:nvPr/>
          </p:nvGrpSpPr>
          <p:grpSpPr>
            <a:xfrm>
              <a:off x="0" y="5841194"/>
              <a:ext cx="12192000" cy="1155809"/>
              <a:chOff x="0" y="5841194"/>
              <a:chExt cx="12192000" cy="1155809"/>
            </a:xfrm>
          </p:grpSpPr>
          <p:sp>
            <p:nvSpPr>
              <p:cNvPr id="24" name="矩形 23">
                <a:extLst>
                  <a:ext uri="{FF2B5EF4-FFF2-40B4-BE49-F238E27FC236}">
                    <a16:creationId xmlns:a16="http://schemas.microsoft.com/office/drawing/2014/main" id="{2530C277-785C-4175-89EC-D12C7C423D7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9D7EB00-BCDE-4AA2-9725-C0DA24615F4E}"/>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FE112E6F-357A-4AB2-ADB5-81B542AC028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AF7E398-EF63-47C7-A41A-CC9BA69B8F3C}"/>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9C4293-D9C6-433E-AA32-46C2C203D565}"/>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24B05D67-2D31-4997-9528-C1D8F58157FA}"/>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FB1EB4A-13C4-4FEA-904D-0E714170F6DD}"/>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15DACA7-39B1-4A94-97C5-EC391827C9E9}"/>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5EA36C1-0FE4-4828-8A8E-AF3FAD59321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1B86A4E-1D81-476E-BDF0-3289B5CBC2C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97FF5B8-308E-4FD9-9712-54A24C4E680C}"/>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2A762DDE-8D0B-4819-861C-5B62A7709A7D}"/>
                </a:ext>
              </a:extLst>
            </p:cNvPr>
            <p:cNvGrpSpPr/>
            <p:nvPr/>
          </p:nvGrpSpPr>
          <p:grpSpPr>
            <a:xfrm>
              <a:off x="672089" y="6004589"/>
              <a:ext cx="11180350" cy="885391"/>
              <a:chOff x="129930" y="1808128"/>
              <a:chExt cx="11180350" cy="885391"/>
            </a:xfrm>
          </p:grpSpPr>
          <p:sp>
            <p:nvSpPr>
              <p:cNvPr id="16" name="矩形 15">
                <a:extLst>
                  <a:ext uri="{FF2B5EF4-FFF2-40B4-BE49-F238E27FC236}">
                    <a16:creationId xmlns:a16="http://schemas.microsoft.com/office/drawing/2014/main" id="{CE726B40-4B19-466A-BC97-FD05ACF400E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7" name="矩形 16">
                <a:extLst>
                  <a:ext uri="{FF2B5EF4-FFF2-40B4-BE49-F238E27FC236}">
                    <a16:creationId xmlns:a16="http://schemas.microsoft.com/office/drawing/2014/main" id="{88AD6A78-948F-4436-8998-487AE8EA77E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8" name="矩形 17">
                <a:extLst>
                  <a:ext uri="{FF2B5EF4-FFF2-40B4-BE49-F238E27FC236}">
                    <a16:creationId xmlns:a16="http://schemas.microsoft.com/office/drawing/2014/main" id="{64FE26CC-7D40-4C81-B9F9-55B22449BC8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9" name="矩形 18">
                <a:extLst>
                  <a:ext uri="{FF2B5EF4-FFF2-40B4-BE49-F238E27FC236}">
                    <a16:creationId xmlns:a16="http://schemas.microsoft.com/office/drawing/2014/main" id="{33AB1855-B390-4900-A813-CBBF32F5D98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0" name="矩形 19">
                <a:extLst>
                  <a:ext uri="{FF2B5EF4-FFF2-40B4-BE49-F238E27FC236}">
                    <a16:creationId xmlns:a16="http://schemas.microsoft.com/office/drawing/2014/main" id="{32735573-976E-4D91-868C-2CCD107CB26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1" name="矩形 20">
                <a:extLst>
                  <a:ext uri="{FF2B5EF4-FFF2-40B4-BE49-F238E27FC236}">
                    <a16:creationId xmlns:a16="http://schemas.microsoft.com/office/drawing/2014/main" id="{393A09A7-20BD-48A0-B45D-FDDB408CE0F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2" name="矩形 21">
                <a:extLst>
                  <a:ext uri="{FF2B5EF4-FFF2-40B4-BE49-F238E27FC236}">
                    <a16:creationId xmlns:a16="http://schemas.microsoft.com/office/drawing/2014/main" id="{0CF24401-B3F0-4EFE-9FF5-BF9EBF910DE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3" name="矩形 22">
                <a:extLst>
                  <a:ext uri="{FF2B5EF4-FFF2-40B4-BE49-F238E27FC236}">
                    <a16:creationId xmlns:a16="http://schemas.microsoft.com/office/drawing/2014/main" id="{69F77B54-2D1B-480A-B049-EB89FDD3058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pic>
        <p:nvPicPr>
          <p:cNvPr id="35" name="slide2">
            <a:extLst>
              <a:ext uri="{FF2B5EF4-FFF2-40B4-BE49-F238E27FC236}">
                <a16:creationId xmlns:a16="http://schemas.microsoft.com/office/drawing/2014/main" id="{78EF28BF-E71E-4D01-948C-E97395D65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53" y="857061"/>
            <a:ext cx="8636093" cy="5141685"/>
          </a:xfrm>
          <a:prstGeom prst="rect">
            <a:avLst/>
          </a:prstGeom>
        </p:spPr>
      </p:pic>
      <p:sp>
        <p:nvSpPr>
          <p:cNvPr id="4" name="橢圓 3"/>
          <p:cNvSpPr/>
          <p:nvPr/>
        </p:nvSpPr>
        <p:spPr>
          <a:xfrm>
            <a:off x="2882096" y="2720052"/>
            <a:ext cx="1782501" cy="1226916"/>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3194612" y="2933737"/>
            <a:ext cx="6721987" cy="20844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16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DCD2344-F90D-4803-B524-1376130AAE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929360B3-6A16-4772-AB4E-2881D4DEDAF2}"/>
              </a:ext>
            </a:extLst>
          </p:cNvPr>
          <p:cNvSpPr txBox="1"/>
          <p:nvPr/>
        </p:nvSpPr>
        <p:spPr>
          <a:xfrm>
            <a:off x="1479240" y="193571"/>
            <a:ext cx="6761377"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模型成果：誤差走勢圖</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1DEAE10-BC3E-4B18-9697-717193C38C33}"/>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 name="直線接點 13">
            <a:extLst>
              <a:ext uri="{FF2B5EF4-FFF2-40B4-BE49-F238E27FC236}">
                <a16:creationId xmlns:a16="http://schemas.microsoft.com/office/drawing/2014/main" id="{DB5A95D3-38E5-4995-8425-A87EE660DF8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DF7F8D0D-3F4E-4C8C-8AFA-37DC6B8730FD}"/>
              </a:ext>
            </a:extLst>
          </p:cNvPr>
          <p:cNvGrpSpPr/>
          <p:nvPr/>
        </p:nvGrpSpPr>
        <p:grpSpPr>
          <a:xfrm>
            <a:off x="0" y="5841194"/>
            <a:ext cx="12192000" cy="1155809"/>
            <a:chOff x="0" y="5841194"/>
            <a:chExt cx="12192000" cy="1155809"/>
          </a:xfrm>
        </p:grpSpPr>
        <p:grpSp>
          <p:nvGrpSpPr>
            <p:cNvPr id="2" name="群組 1">
              <a:extLst>
                <a:ext uri="{FF2B5EF4-FFF2-40B4-BE49-F238E27FC236}">
                  <a16:creationId xmlns:a16="http://schemas.microsoft.com/office/drawing/2014/main" id="{3C88F9B3-400D-4AAF-BC5B-9B72A5654B82}"/>
                </a:ext>
              </a:extLst>
            </p:cNvPr>
            <p:cNvGrpSpPr/>
            <p:nvPr/>
          </p:nvGrpSpPr>
          <p:grpSpPr>
            <a:xfrm>
              <a:off x="0" y="5841194"/>
              <a:ext cx="12192000" cy="1155809"/>
              <a:chOff x="0" y="5841194"/>
              <a:chExt cx="12192000" cy="1155809"/>
            </a:xfrm>
          </p:grpSpPr>
          <p:sp>
            <p:nvSpPr>
              <p:cNvPr id="24" name="矩形 23">
                <a:extLst>
                  <a:ext uri="{FF2B5EF4-FFF2-40B4-BE49-F238E27FC236}">
                    <a16:creationId xmlns:a16="http://schemas.microsoft.com/office/drawing/2014/main" id="{2530C277-785C-4175-89EC-D12C7C423D7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9D7EB00-BCDE-4AA2-9725-C0DA24615F4E}"/>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FE112E6F-357A-4AB2-ADB5-81B542AC028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AF7E398-EF63-47C7-A41A-CC9BA69B8F3C}"/>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9C4293-D9C6-433E-AA32-46C2C203D565}"/>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24B05D67-2D31-4997-9528-C1D8F58157FA}"/>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FB1EB4A-13C4-4FEA-904D-0E714170F6DD}"/>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15DACA7-39B1-4A94-97C5-EC391827C9E9}"/>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5EA36C1-0FE4-4828-8A8E-AF3FAD59321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1B86A4E-1D81-476E-BDF0-3289B5CBC2C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97FF5B8-308E-4FD9-9712-54A24C4E680C}"/>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2A762DDE-8D0B-4819-861C-5B62A7709A7D}"/>
                </a:ext>
              </a:extLst>
            </p:cNvPr>
            <p:cNvGrpSpPr/>
            <p:nvPr/>
          </p:nvGrpSpPr>
          <p:grpSpPr>
            <a:xfrm>
              <a:off x="672089" y="6004589"/>
              <a:ext cx="11180350" cy="885391"/>
              <a:chOff x="129930" y="1808128"/>
              <a:chExt cx="11180350" cy="885391"/>
            </a:xfrm>
          </p:grpSpPr>
          <p:sp>
            <p:nvSpPr>
              <p:cNvPr id="16" name="矩形 15">
                <a:extLst>
                  <a:ext uri="{FF2B5EF4-FFF2-40B4-BE49-F238E27FC236}">
                    <a16:creationId xmlns:a16="http://schemas.microsoft.com/office/drawing/2014/main" id="{CE726B40-4B19-466A-BC97-FD05ACF400E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7" name="矩形 16">
                <a:extLst>
                  <a:ext uri="{FF2B5EF4-FFF2-40B4-BE49-F238E27FC236}">
                    <a16:creationId xmlns:a16="http://schemas.microsoft.com/office/drawing/2014/main" id="{88AD6A78-948F-4436-8998-487AE8EA77E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8" name="矩形 17">
                <a:extLst>
                  <a:ext uri="{FF2B5EF4-FFF2-40B4-BE49-F238E27FC236}">
                    <a16:creationId xmlns:a16="http://schemas.microsoft.com/office/drawing/2014/main" id="{64FE26CC-7D40-4C81-B9F9-55B22449BC8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9" name="矩形 18">
                <a:extLst>
                  <a:ext uri="{FF2B5EF4-FFF2-40B4-BE49-F238E27FC236}">
                    <a16:creationId xmlns:a16="http://schemas.microsoft.com/office/drawing/2014/main" id="{33AB1855-B390-4900-A813-CBBF32F5D98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0" name="矩形 19">
                <a:extLst>
                  <a:ext uri="{FF2B5EF4-FFF2-40B4-BE49-F238E27FC236}">
                    <a16:creationId xmlns:a16="http://schemas.microsoft.com/office/drawing/2014/main" id="{32735573-976E-4D91-868C-2CCD107CB26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1" name="矩形 20">
                <a:extLst>
                  <a:ext uri="{FF2B5EF4-FFF2-40B4-BE49-F238E27FC236}">
                    <a16:creationId xmlns:a16="http://schemas.microsoft.com/office/drawing/2014/main" id="{393A09A7-20BD-48A0-B45D-FDDB408CE0F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2" name="矩形 21">
                <a:extLst>
                  <a:ext uri="{FF2B5EF4-FFF2-40B4-BE49-F238E27FC236}">
                    <a16:creationId xmlns:a16="http://schemas.microsoft.com/office/drawing/2014/main" id="{0CF24401-B3F0-4EFE-9FF5-BF9EBF910DE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3" name="矩形 22">
                <a:extLst>
                  <a:ext uri="{FF2B5EF4-FFF2-40B4-BE49-F238E27FC236}">
                    <a16:creationId xmlns:a16="http://schemas.microsoft.com/office/drawing/2014/main" id="{69F77B54-2D1B-480A-B049-EB89FDD3058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pic>
        <p:nvPicPr>
          <p:cNvPr id="35" name="slide2">
            <a:extLst>
              <a:ext uri="{FF2B5EF4-FFF2-40B4-BE49-F238E27FC236}">
                <a16:creationId xmlns:a16="http://schemas.microsoft.com/office/drawing/2014/main" id="{78EF28BF-E71E-4D01-948C-E97395D65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53" y="857061"/>
            <a:ext cx="8636093" cy="5141685"/>
          </a:xfrm>
          <a:prstGeom prst="rect">
            <a:avLst/>
          </a:prstGeom>
        </p:spPr>
      </p:pic>
      <p:sp>
        <p:nvSpPr>
          <p:cNvPr id="4" name="橢圓 3"/>
          <p:cNvSpPr/>
          <p:nvPr/>
        </p:nvSpPr>
        <p:spPr>
          <a:xfrm flipH="1" flipV="1">
            <a:off x="5227475" y="3923817"/>
            <a:ext cx="457295" cy="393540"/>
          </a:xfrm>
          <a:prstGeom prst="ellipse">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flipH="1" flipV="1">
            <a:off x="7391352" y="3624804"/>
            <a:ext cx="457295" cy="393540"/>
          </a:xfrm>
          <a:prstGeom prst="ellipse">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V="1">
            <a:off x="5684770" y="4421529"/>
            <a:ext cx="1777953" cy="3125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09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DCD2344-F90D-4803-B524-1376130AAE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929360B3-6A16-4772-AB4E-2881D4DEDAF2}"/>
              </a:ext>
            </a:extLst>
          </p:cNvPr>
          <p:cNvSpPr txBox="1"/>
          <p:nvPr/>
        </p:nvSpPr>
        <p:spPr>
          <a:xfrm>
            <a:off x="1479240" y="193571"/>
            <a:ext cx="6761377"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模型：參數設定</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1DEAE10-BC3E-4B18-9697-717193C38C33}"/>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 name="直線接點 13">
            <a:extLst>
              <a:ext uri="{FF2B5EF4-FFF2-40B4-BE49-F238E27FC236}">
                <a16:creationId xmlns:a16="http://schemas.microsoft.com/office/drawing/2014/main" id="{DB5A95D3-38E5-4995-8425-A87EE660DF8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DF7F8D0D-3F4E-4C8C-8AFA-37DC6B8730FD}"/>
              </a:ext>
            </a:extLst>
          </p:cNvPr>
          <p:cNvGrpSpPr/>
          <p:nvPr/>
        </p:nvGrpSpPr>
        <p:grpSpPr>
          <a:xfrm>
            <a:off x="0" y="5841194"/>
            <a:ext cx="12192000" cy="1155809"/>
            <a:chOff x="0" y="5841194"/>
            <a:chExt cx="12192000" cy="1155809"/>
          </a:xfrm>
        </p:grpSpPr>
        <p:grpSp>
          <p:nvGrpSpPr>
            <p:cNvPr id="2" name="群組 1">
              <a:extLst>
                <a:ext uri="{FF2B5EF4-FFF2-40B4-BE49-F238E27FC236}">
                  <a16:creationId xmlns:a16="http://schemas.microsoft.com/office/drawing/2014/main" id="{3C88F9B3-400D-4AAF-BC5B-9B72A5654B82}"/>
                </a:ext>
              </a:extLst>
            </p:cNvPr>
            <p:cNvGrpSpPr/>
            <p:nvPr/>
          </p:nvGrpSpPr>
          <p:grpSpPr>
            <a:xfrm>
              <a:off x="0" y="5841194"/>
              <a:ext cx="12192000" cy="1155809"/>
              <a:chOff x="0" y="5841194"/>
              <a:chExt cx="12192000" cy="1155809"/>
            </a:xfrm>
          </p:grpSpPr>
          <p:sp>
            <p:nvSpPr>
              <p:cNvPr id="24" name="矩形 23">
                <a:extLst>
                  <a:ext uri="{FF2B5EF4-FFF2-40B4-BE49-F238E27FC236}">
                    <a16:creationId xmlns:a16="http://schemas.microsoft.com/office/drawing/2014/main" id="{2530C277-785C-4175-89EC-D12C7C423D7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9D7EB00-BCDE-4AA2-9725-C0DA24615F4E}"/>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FE112E6F-357A-4AB2-ADB5-81B542AC028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AF7E398-EF63-47C7-A41A-CC9BA69B8F3C}"/>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9C4293-D9C6-433E-AA32-46C2C203D565}"/>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24B05D67-2D31-4997-9528-C1D8F58157FA}"/>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FB1EB4A-13C4-4FEA-904D-0E714170F6DD}"/>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15DACA7-39B1-4A94-97C5-EC391827C9E9}"/>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5EA36C1-0FE4-4828-8A8E-AF3FAD59321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1B86A4E-1D81-476E-BDF0-3289B5CBC2C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97FF5B8-308E-4FD9-9712-54A24C4E680C}"/>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2A762DDE-8D0B-4819-861C-5B62A7709A7D}"/>
                </a:ext>
              </a:extLst>
            </p:cNvPr>
            <p:cNvGrpSpPr/>
            <p:nvPr/>
          </p:nvGrpSpPr>
          <p:grpSpPr>
            <a:xfrm>
              <a:off x="672089" y="6004589"/>
              <a:ext cx="11180350" cy="885391"/>
              <a:chOff x="129930" y="1808128"/>
              <a:chExt cx="11180350" cy="885391"/>
            </a:xfrm>
          </p:grpSpPr>
          <p:sp>
            <p:nvSpPr>
              <p:cNvPr id="16" name="矩形 15">
                <a:extLst>
                  <a:ext uri="{FF2B5EF4-FFF2-40B4-BE49-F238E27FC236}">
                    <a16:creationId xmlns:a16="http://schemas.microsoft.com/office/drawing/2014/main" id="{CE726B40-4B19-466A-BC97-FD05ACF400E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7" name="矩形 16">
                <a:extLst>
                  <a:ext uri="{FF2B5EF4-FFF2-40B4-BE49-F238E27FC236}">
                    <a16:creationId xmlns:a16="http://schemas.microsoft.com/office/drawing/2014/main" id="{88AD6A78-948F-4436-8998-487AE8EA77E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8" name="矩形 17">
                <a:extLst>
                  <a:ext uri="{FF2B5EF4-FFF2-40B4-BE49-F238E27FC236}">
                    <a16:creationId xmlns:a16="http://schemas.microsoft.com/office/drawing/2014/main" id="{64FE26CC-7D40-4C81-B9F9-55B22449BC8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9" name="矩形 18">
                <a:extLst>
                  <a:ext uri="{FF2B5EF4-FFF2-40B4-BE49-F238E27FC236}">
                    <a16:creationId xmlns:a16="http://schemas.microsoft.com/office/drawing/2014/main" id="{33AB1855-B390-4900-A813-CBBF32F5D98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0" name="矩形 19">
                <a:extLst>
                  <a:ext uri="{FF2B5EF4-FFF2-40B4-BE49-F238E27FC236}">
                    <a16:creationId xmlns:a16="http://schemas.microsoft.com/office/drawing/2014/main" id="{32735573-976E-4D91-868C-2CCD107CB26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1" name="矩形 20">
                <a:extLst>
                  <a:ext uri="{FF2B5EF4-FFF2-40B4-BE49-F238E27FC236}">
                    <a16:creationId xmlns:a16="http://schemas.microsoft.com/office/drawing/2014/main" id="{393A09A7-20BD-48A0-B45D-FDDB408CE0F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2" name="矩形 21">
                <a:extLst>
                  <a:ext uri="{FF2B5EF4-FFF2-40B4-BE49-F238E27FC236}">
                    <a16:creationId xmlns:a16="http://schemas.microsoft.com/office/drawing/2014/main" id="{0CF24401-B3F0-4EFE-9FF5-BF9EBF910DE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3" name="矩形 22">
                <a:extLst>
                  <a:ext uri="{FF2B5EF4-FFF2-40B4-BE49-F238E27FC236}">
                    <a16:creationId xmlns:a16="http://schemas.microsoft.com/office/drawing/2014/main" id="{69F77B54-2D1B-480A-B049-EB89FDD3058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7"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防止過擬合：</a:t>
            </a:r>
          </a:p>
        </p:txBody>
      </p:sp>
      <p:sp>
        <p:nvSpPr>
          <p:cNvPr id="38" name="矩形: 圓角 32">
            <a:extLst>
              <a:ext uri="{FF2B5EF4-FFF2-40B4-BE49-F238E27FC236}">
                <a16:creationId xmlns:a16="http://schemas.microsoft.com/office/drawing/2014/main" id="{AA2AE5F2-6F95-480F-A749-413CC3B4ACD1}"/>
              </a:ext>
            </a:extLst>
          </p:cNvPr>
          <p:cNvSpPr/>
          <p:nvPr/>
        </p:nvSpPr>
        <p:spPr>
          <a:xfrm>
            <a:off x="5246086" y="1342356"/>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）加入</a:t>
            </a:r>
            <a:r>
              <a:rPr lang="en-US" altLang="zh-TW" b="1" dirty="0">
                <a:latin typeface="微軟正黑體" panose="020B0604030504040204" pitchFamily="34" charset="-120"/>
                <a:ea typeface="微軟正黑體" panose="020B0604030504040204" pitchFamily="34" charset="-120"/>
              </a:rPr>
              <a:t>l2</a:t>
            </a:r>
            <a:r>
              <a:rPr lang="zh-TW" altLang="en-US" b="1" dirty="0">
                <a:latin typeface="微軟正黑體" panose="020B0604030504040204" pitchFamily="34" charset="-120"/>
                <a:ea typeface="微軟正黑體" panose="020B0604030504040204" pitchFamily="34" charset="-120"/>
              </a:rPr>
              <a:t>規範項</a:t>
            </a:r>
          </a:p>
        </p:txBody>
      </p:sp>
      <p:sp>
        <p:nvSpPr>
          <p:cNvPr id="39" name="矩形: 圓角 33">
            <a:extLst>
              <a:ext uri="{FF2B5EF4-FFF2-40B4-BE49-F238E27FC236}">
                <a16:creationId xmlns:a16="http://schemas.microsoft.com/office/drawing/2014/main" id="{A528FF54-D9E6-467E-80D9-1FE1B1E44032}"/>
              </a:ext>
            </a:extLst>
          </p:cNvPr>
          <p:cNvSpPr/>
          <p:nvPr/>
        </p:nvSpPr>
        <p:spPr>
          <a:xfrm>
            <a:off x="5246086" y="2112037"/>
            <a:ext cx="4459761"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）設定提早停止訓練</a:t>
            </a:r>
          </a:p>
        </p:txBody>
      </p:sp>
    </p:spTree>
    <p:extLst>
      <p:ext uri="{BB962C8B-B14F-4D97-AF65-F5344CB8AC3E}">
        <p14:creationId xmlns:p14="http://schemas.microsoft.com/office/powerpoint/2010/main" val="2203279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DCD2344-F90D-4803-B524-1376130AAE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929360B3-6A16-4772-AB4E-2881D4DEDAF2}"/>
              </a:ext>
            </a:extLst>
          </p:cNvPr>
          <p:cNvSpPr txBox="1"/>
          <p:nvPr/>
        </p:nvSpPr>
        <p:spPr>
          <a:xfrm>
            <a:off x="1479240" y="193571"/>
            <a:ext cx="6761377"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模型：參數設定</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1DEAE10-BC3E-4B18-9697-717193C38C33}"/>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 name="直線接點 13">
            <a:extLst>
              <a:ext uri="{FF2B5EF4-FFF2-40B4-BE49-F238E27FC236}">
                <a16:creationId xmlns:a16="http://schemas.microsoft.com/office/drawing/2014/main" id="{DB5A95D3-38E5-4995-8425-A87EE660DF8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DF7F8D0D-3F4E-4C8C-8AFA-37DC6B8730FD}"/>
              </a:ext>
            </a:extLst>
          </p:cNvPr>
          <p:cNvGrpSpPr/>
          <p:nvPr/>
        </p:nvGrpSpPr>
        <p:grpSpPr>
          <a:xfrm>
            <a:off x="0" y="5841194"/>
            <a:ext cx="12192000" cy="1155809"/>
            <a:chOff x="0" y="5841194"/>
            <a:chExt cx="12192000" cy="1155809"/>
          </a:xfrm>
        </p:grpSpPr>
        <p:grpSp>
          <p:nvGrpSpPr>
            <p:cNvPr id="2" name="群組 1">
              <a:extLst>
                <a:ext uri="{FF2B5EF4-FFF2-40B4-BE49-F238E27FC236}">
                  <a16:creationId xmlns:a16="http://schemas.microsoft.com/office/drawing/2014/main" id="{3C88F9B3-400D-4AAF-BC5B-9B72A5654B82}"/>
                </a:ext>
              </a:extLst>
            </p:cNvPr>
            <p:cNvGrpSpPr/>
            <p:nvPr/>
          </p:nvGrpSpPr>
          <p:grpSpPr>
            <a:xfrm>
              <a:off x="0" y="5841194"/>
              <a:ext cx="12192000" cy="1155809"/>
              <a:chOff x="0" y="5841194"/>
              <a:chExt cx="12192000" cy="1155809"/>
            </a:xfrm>
          </p:grpSpPr>
          <p:sp>
            <p:nvSpPr>
              <p:cNvPr id="24" name="矩形 23">
                <a:extLst>
                  <a:ext uri="{FF2B5EF4-FFF2-40B4-BE49-F238E27FC236}">
                    <a16:creationId xmlns:a16="http://schemas.microsoft.com/office/drawing/2014/main" id="{2530C277-785C-4175-89EC-D12C7C423D7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9D7EB00-BCDE-4AA2-9725-C0DA24615F4E}"/>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FE112E6F-357A-4AB2-ADB5-81B542AC028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AF7E398-EF63-47C7-A41A-CC9BA69B8F3C}"/>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9C4293-D9C6-433E-AA32-46C2C203D565}"/>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24B05D67-2D31-4997-9528-C1D8F58157FA}"/>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FB1EB4A-13C4-4FEA-904D-0E714170F6DD}"/>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15DACA7-39B1-4A94-97C5-EC391827C9E9}"/>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5EA36C1-0FE4-4828-8A8E-AF3FAD59321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1B86A4E-1D81-476E-BDF0-3289B5CBC2C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97FF5B8-308E-4FD9-9712-54A24C4E680C}"/>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2A762DDE-8D0B-4819-861C-5B62A7709A7D}"/>
                </a:ext>
              </a:extLst>
            </p:cNvPr>
            <p:cNvGrpSpPr/>
            <p:nvPr/>
          </p:nvGrpSpPr>
          <p:grpSpPr>
            <a:xfrm>
              <a:off x="672089" y="6004589"/>
              <a:ext cx="11180350" cy="885391"/>
              <a:chOff x="129930" y="1808128"/>
              <a:chExt cx="11180350" cy="885391"/>
            </a:xfrm>
          </p:grpSpPr>
          <p:sp>
            <p:nvSpPr>
              <p:cNvPr id="16" name="矩形 15">
                <a:extLst>
                  <a:ext uri="{FF2B5EF4-FFF2-40B4-BE49-F238E27FC236}">
                    <a16:creationId xmlns:a16="http://schemas.microsoft.com/office/drawing/2014/main" id="{CE726B40-4B19-466A-BC97-FD05ACF400E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7" name="矩形 16">
                <a:extLst>
                  <a:ext uri="{FF2B5EF4-FFF2-40B4-BE49-F238E27FC236}">
                    <a16:creationId xmlns:a16="http://schemas.microsoft.com/office/drawing/2014/main" id="{88AD6A78-948F-4436-8998-487AE8EA77E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8" name="矩形 17">
                <a:extLst>
                  <a:ext uri="{FF2B5EF4-FFF2-40B4-BE49-F238E27FC236}">
                    <a16:creationId xmlns:a16="http://schemas.microsoft.com/office/drawing/2014/main" id="{64FE26CC-7D40-4C81-B9F9-55B22449BC8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9" name="矩形 18">
                <a:extLst>
                  <a:ext uri="{FF2B5EF4-FFF2-40B4-BE49-F238E27FC236}">
                    <a16:creationId xmlns:a16="http://schemas.microsoft.com/office/drawing/2014/main" id="{33AB1855-B390-4900-A813-CBBF32F5D98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0" name="矩形 19">
                <a:extLst>
                  <a:ext uri="{FF2B5EF4-FFF2-40B4-BE49-F238E27FC236}">
                    <a16:creationId xmlns:a16="http://schemas.microsoft.com/office/drawing/2014/main" id="{32735573-976E-4D91-868C-2CCD107CB26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1" name="矩形 20">
                <a:extLst>
                  <a:ext uri="{FF2B5EF4-FFF2-40B4-BE49-F238E27FC236}">
                    <a16:creationId xmlns:a16="http://schemas.microsoft.com/office/drawing/2014/main" id="{393A09A7-20BD-48A0-B45D-FDDB408CE0F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2" name="矩形 21">
                <a:extLst>
                  <a:ext uri="{FF2B5EF4-FFF2-40B4-BE49-F238E27FC236}">
                    <a16:creationId xmlns:a16="http://schemas.microsoft.com/office/drawing/2014/main" id="{0CF24401-B3F0-4EFE-9FF5-BF9EBF910DE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3" name="矩形 22">
                <a:extLst>
                  <a:ext uri="{FF2B5EF4-FFF2-40B4-BE49-F238E27FC236}">
                    <a16:creationId xmlns:a16="http://schemas.microsoft.com/office/drawing/2014/main" id="{69F77B54-2D1B-480A-B049-EB89FDD3058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7"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降低誤差（提升準確率）</a:t>
            </a:r>
          </a:p>
        </p:txBody>
      </p:sp>
      <p:sp>
        <p:nvSpPr>
          <p:cNvPr id="38" name="矩形: 圓角 32">
            <a:extLst>
              <a:ext uri="{FF2B5EF4-FFF2-40B4-BE49-F238E27FC236}">
                <a16:creationId xmlns:a16="http://schemas.microsoft.com/office/drawing/2014/main" id="{AA2AE5F2-6F95-480F-A749-413CC3B4ACD1}"/>
              </a:ext>
            </a:extLst>
          </p:cNvPr>
          <p:cNvSpPr/>
          <p:nvPr/>
        </p:nvSpPr>
        <p:spPr>
          <a:xfrm>
            <a:off x="5246086" y="1342356"/>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）樹的節點（</a:t>
            </a:r>
            <a:r>
              <a:rPr lang="en-US" altLang="zh-TW" b="1" dirty="0" err="1">
                <a:latin typeface="微軟正黑體" panose="020B0604030504040204" pitchFamily="34" charset="-120"/>
                <a:ea typeface="微軟正黑體" panose="020B0604030504040204" pitchFamily="34" charset="-120"/>
              </a:rPr>
              <a:t>num_leaves</a:t>
            </a:r>
            <a:r>
              <a:rPr lang="zh-TW" altLang="en-US" b="1" dirty="0">
                <a:latin typeface="微軟正黑體" panose="020B0604030504040204" pitchFamily="34" charset="-120"/>
                <a:ea typeface="微軟正黑體" panose="020B0604030504040204" pitchFamily="34" charset="-120"/>
              </a:rPr>
              <a:t>）調高</a:t>
            </a:r>
          </a:p>
        </p:txBody>
      </p:sp>
      <p:sp>
        <p:nvSpPr>
          <p:cNvPr id="39" name="矩形: 圓角 33">
            <a:extLst>
              <a:ext uri="{FF2B5EF4-FFF2-40B4-BE49-F238E27FC236}">
                <a16:creationId xmlns:a16="http://schemas.microsoft.com/office/drawing/2014/main" id="{A528FF54-D9E6-467E-80D9-1FE1B1E44032}"/>
              </a:ext>
            </a:extLst>
          </p:cNvPr>
          <p:cNvSpPr/>
          <p:nvPr/>
        </p:nvSpPr>
        <p:spPr>
          <a:xfrm>
            <a:off x="5246086" y="2112037"/>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）節點的最低資料量（</a:t>
            </a:r>
            <a:r>
              <a:rPr lang="en-US" altLang="zh-TW" b="1" dirty="0" err="1">
                <a:latin typeface="微軟正黑體" panose="020B0604030504040204" pitchFamily="34" charset="-120"/>
                <a:ea typeface="微軟正黑體" panose="020B0604030504040204" pitchFamily="34" charset="-120"/>
              </a:rPr>
              <a:t>min_data_in_leaf</a:t>
            </a:r>
            <a:r>
              <a:rPr lang="zh-TW" altLang="en-US" b="1" dirty="0">
                <a:latin typeface="微軟正黑體" panose="020B0604030504040204" pitchFamily="34" charset="-120"/>
                <a:ea typeface="微軟正黑體" panose="020B0604030504040204" pitchFamily="34" charset="-120"/>
              </a:rPr>
              <a:t>）調高</a:t>
            </a:r>
          </a:p>
        </p:txBody>
      </p:sp>
      <p:sp>
        <p:nvSpPr>
          <p:cNvPr id="35" name="矩形: 圓角 33">
            <a:extLst>
              <a:ext uri="{FF2B5EF4-FFF2-40B4-BE49-F238E27FC236}">
                <a16:creationId xmlns:a16="http://schemas.microsoft.com/office/drawing/2014/main" id="{A528FF54-D9E6-467E-80D9-1FE1B1E44032}"/>
              </a:ext>
            </a:extLst>
          </p:cNvPr>
          <p:cNvSpPr/>
          <p:nvPr/>
        </p:nvSpPr>
        <p:spPr>
          <a:xfrm>
            <a:off x="5246086" y="2854814"/>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）學習率（</a:t>
            </a:r>
            <a:r>
              <a:rPr lang="en-US" altLang="zh-TW" b="1" dirty="0" err="1">
                <a:latin typeface="微軟正黑體" panose="020B0604030504040204" pitchFamily="34" charset="-120"/>
                <a:ea typeface="微軟正黑體" panose="020B0604030504040204" pitchFamily="34" charset="-120"/>
              </a:rPr>
              <a:t>learning_rate</a:t>
            </a:r>
            <a:r>
              <a:rPr lang="zh-TW" altLang="en-US" b="1" dirty="0">
                <a:latin typeface="微軟正黑體" panose="020B0604030504040204" pitchFamily="34" charset="-120"/>
                <a:ea typeface="微軟正黑體" panose="020B0604030504040204" pitchFamily="34" charset="-120"/>
              </a:rPr>
              <a:t>）調小</a:t>
            </a:r>
          </a:p>
        </p:txBody>
      </p:sp>
    </p:spTree>
    <p:extLst>
      <p:ext uri="{BB962C8B-B14F-4D97-AF65-F5344CB8AC3E}">
        <p14:creationId xmlns:p14="http://schemas.microsoft.com/office/powerpoint/2010/main" val="2509827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DCD2344-F90D-4803-B524-1376130AAE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929360B3-6A16-4772-AB4E-2881D4DEDAF2}"/>
              </a:ext>
            </a:extLst>
          </p:cNvPr>
          <p:cNvSpPr txBox="1"/>
          <p:nvPr/>
        </p:nvSpPr>
        <p:spPr>
          <a:xfrm>
            <a:off x="1479240" y="193571"/>
            <a:ext cx="6761377"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模型：參數設定</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1DEAE10-BC3E-4B18-9697-717193C38C33}"/>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 name="直線接點 13">
            <a:extLst>
              <a:ext uri="{FF2B5EF4-FFF2-40B4-BE49-F238E27FC236}">
                <a16:creationId xmlns:a16="http://schemas.microsoft.com/office/drawing/2014/main" id="{DB5A95D3-38E5-4995-8425-A87EE660DF8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DF7F8D0D-3F4E-4C8C-8AFA-37DC6B8730FD}"/>
              </a:ext>
            </a:extLst>
          </p:cNvPr>
          <p:cNvGrpSpPr/>
          <p:nvPr/>
        </p:nvGrpSpPr>
        <p:grpSpPr>
          <a:xfrm>
            <a:off x="0" y="5841194"/>
            <a:ext cx="12192000" cy="1155809"/>
            <a:chOff x="0" y="5841194"/>
            <a:chExt cx="12192000" cy="1155809"/>
          </a:xfrm>
        </p:grpSpPr>
        <p:grpSp>
          <p:nvGrpSpPr>
            <p:cNvPr id="2" name="群組 1">
              <a:extLst>
                <a:ext uri="{FF2B5EF4-FFF2-40B4-BE49-F238E27FC236}">
                  <a16:creationId xmlns:a16="http://schemas.microsoft.com/office/drawing/2014/main" id="{3C88F9B3-400D-4AAF-BC5B-9B72A5654B82}"/>
                </a:ext>
              </a:extLst>
            </p:cNvPr>
            <p:cNvGrpSpPr/>
            <p:nvPr/>
          </p:nvGrpSpPr>
          <p:grpSpPr>
            <a:xfrm>
              <a:off x="0" y="5841194"/>
              <a:ext cx="12192000" cy="1155809"/>
              <a:chOff x="0" y="5841194"/>
              <a:chExt cx="12192000" cy="1155809"/>
            </a:xfrm>
          </p:grpSpPr>
          <p:sp>
            <p:nvSpPr>
              <p:cNvPr id="24" name="矩形 23">
                <a:extLst>
                  <a:ext uri="{FF2B5EF4-FFF2-40B4-BE49-F238E27FC236}">
                    <a16:creationId xmlns:a16="http://schemas.microsoft.com/office/drawing/2014/main" id="{2530C277-785C-4175-89EC-D12C7C423D7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9D7EB00-BCDE-4AA2-9725-C0DA24615F4E}"/>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FE112E6F-357A-4AB2-ADB5-81B542AC028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AF7E398-EF63-47C7-A41A-CC9BA69B8F3C}"/>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9C4293-D9C6-433E-AA32-46C2C203D565}"/>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24B05D67-2D31-4997-9528-C1D8F58157FA}"/>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FB1EB4A-13C4-4FEA-904D-0E714170F6DD}"/>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15DACA7-39B1-4A94-97C5-EC391827C9E9}"/>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5EA36C1-0FE4-4828-8A8E-AF3FAD59321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1B86A4E-1D81-476E-BDF0-3289B5CBC2C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97FF5B8-308E-4FD9-9712-54A24C4E680C}"/>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2A762DDE-8D0B-4819-861C-5B62A7709A7D}"/>
                </a:ext>
              </a:extLst>
            </p:cNvPr>
            <p:cNvGrpSpPr/>
            <p:nvPr/>
          </p:nvGrpSpPr>
          <p:grpSpPr>
            <a:xfrm>
              <a:off x="672089" y="6004589"/>
              <a:ext cx="11180350" cy="885391"/>
              <a:chOff x="129930" y="1808128"/>
              <a:chExt cx="11180350" cy="885391"/>
            </a:xfrm>
          </p:grpSpPr>
          <p:sp>
            <p:nvSpPr>
              <p:cNvPr id="16" name="矩形 15">
                <a:extLst>
                  <a:ext uri="{FF2B5EF4-FFF2-40B4-BE49-F238E27FC236}">
                    <a16:creationId xmlns:a16="http://schemas.microsoft.com/office/drawing/2014/main" id="{CE726B40-4B19-466A-BC97-FD05ACF400E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7" name="矩形 16">
                <a:extLst>
                  <a:ext uri="{FF2B5EF4-FFF2-40B4-BE49-F238E27FC236}">
                    <a16:creationId xmlns:a16="http://schemas.microsoft.com/office/drawing/2014/main" id="{88AD6A78-948F-4436-8998-487AE8EA77E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8" name="矩形 17">
                <a:extLst>
                  <a:ext uri="{FF2B5EF4-FFF2-40B4-BE49-F238E27FC236}">
                    <a16:creationId xmlns:a16="http://schemas.microsoft.com/office/drawing/2014/main" id="{64FE26CC-7D40-4C81-B9F9-55B22449BC8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9" name="矩形 18">
                <a:extLst>
                  <a:ext uri="{FF2B5EF4-FFF2-40B4-BE49-F238E27FC236}">
                    <a16:creationId xmlns:a16="http://schemas.microsoft.com/office/drawing/2014/main" id="{33AB1855-B390-4900-A813-CBBF32F5D98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0" name="矩形 19">
                <a:extLst>
                  <a:ext uri="{FF2B5EF4-FFF2-40B4-BE49-F238E27FC236}">
                    <a16:creationId xmlns:a16="http://schemas.microsoft.com/office/drawing/2014/main" id="{32735573-976E-4D91-868C-2CCD107CB26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1" name="矩形 20">
                <a:extLst>
                  <a:ext uri="{FF2B5EF4-FFF2-40B4-BE49-F238E27FC236}">
                    <a16:creationId xmlns:a16="http://schemas.microsoft.com/office/drawing/2014/main" id="{393A09A7-20BD-48A0-B45D-FDDB408CE0F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2" name="矩形 21">
                <a:extLst>
                  <a:ext uri="{FF2B5EF4-FFF2-40B4-BE49-F238E27FC236}">
                    <a16:creationId xmlns:a16="http://schemas.microsoft.com/office/drawing/2014/main" id="{0CF24401-B3F0-4EFE-9FF5-BF9EBF910DE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3" name="矩形 22">
                <a:extLst>
                  <a:ext uri="{FF2B5EF4-FFF2-40B4-BE49-F238E27FC236}">
                    <a16:creationId xmlns:a16="http://schemas.microsoft.com/office/drawing/2014/main" id="{69F77B54-2D1B-480A-B049-EB89FDD3058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7"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降低誤差（提升準確率）</a:t>
            </a:r>
          </a:p>
        </p:txBody>
      </p:sp>
      <p:sp>
        <p:nvSpPr>
          <p:cNvPr id="38" name="矩形: 圓角 32">
            <a:extLst>
              <a:ext uri="{FF2B5EF4-FFF2-40B4-BE49-F238E27FC236}">
                <a16:creationId xmlns:a16="http://schemas.microsoft.com/office/drawing/2014/main" id="{AA2AE5F2-6F95-480F-A749-413CC3B4ACD1}"/>
              </a:ext>
            </a:extLst>
          </p:cNvPr>
          <p:cNvSpPr/>
          <p:nvPr/>
        </p:nvSpPr>
        <p:spPr>
          <a:xfrm>
            <a:off x="5246086" y="1342356"/>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）樹的節點（</a:t>
            </a:r>
            <a:r>
              <a:rPr lang="en-US" altLang="zh-TW" b="1" dirty="0" err="1">
                <a:latin typeface="微軟正黑體" panose="020B0604030504040204" pitchFamily="34" charset="-120"/>
                <a:ea typeface="微軟正黑體" panose="020B0604030504040204" pitchFamily="34" charset="-120"/>
              </a:rPr>
              <a:t>num_leaves</a:t>
            </a:r>
            <a:r>
              <a:rPr lang="zh-TW" altLang="en-US" b="1" dirty="0">
                <a:latin typeface="微軟正黑體" panose="020B0604030504040204" pitchFamily="34" charset="-120"/>
                <a:ea typeface="微軟正黑體" panose="020B0604030504040204" pitchFamily="34" charset="-120"/>
              </a:rPr>
              <a:t>）調高</a:t>
            </a:r>
          </a:p>
        </p:txBody>
      </p:sp>
      <p:sp>
        <p:nvSpPr>
          <p:cNvPr id="39" name="矩形: 圓角 33">
            <a:extLst>
              <a:ext uri="{FF2B5EF4-FFF2-40B4-BE49-F238E27FC236}">
                <a16:creationId xmlns:a16="http://schemas.microsoft.com/office/drawing/2014/main" id="{A528FF54-D9E6-467E-80D9-1FE1B1E44032}"/>
              </a:ext>
            </a:extLst>
          </p:cNvPr>
          <p:cNvSpPr/>
          <p:nvPr/>
        </p:nvSpPr>
        <p:spPr>
          <a:xfrm>
            <a:off x="5246086" y="2112037"/>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）節點的最低資料量（</a:t>
            </a:r>
            <a:r>
              <a:rPr lang="en-US" altLang="zh-TW" b="1" dirty="0" err="1">
                <a:latin typeface="微軟正黑體" panose="020B0604030504040204" pitchFamily="34" charset="-120"/>
                <a:ea typeface="微軟正黑體" panose="020B0604030504040204" pitchFamily="34" charset="-120"/>
              </a:rPr>
              <a:t>min_data_in_leaf</a:t>
            </a:r>
            <a:r>
              <a:rPr lang="zh-TW" altLang="en-US" b="1" dirty="0">
                <a:latin typeface="微軟正黑體" panose="020B0604030504040204" pitchFamily="34" charset="-120"/>
                <a:ea typeface="微軟正黑體" panose="020B0604030504040204" pitchFamily="34" charset="-120"/>
              </a:rPr>
              <a:t>）調高</a:t>
            </a:r>
          </a:p>
        </p:txBody>
      </p:sp>
      <p:sp>
        <p:nvSpPr>
          <p:cNvPr id="35" name="矩形: 圓角 33">
            <a:extLst>
              <a:ext uri="{FF2B5EF4-FFF2-40B4-BE49-F238E27FC236}">
                <a16:creationId xmlns:a16="http://schemas.microsoft.com/office/drawing/2014/main" id="{A528FF54-D9E6-467E-80D9-1FE1B1E44032}"/>
              </a:ext>
            </a:extLst>
          </p:cNvPr>
          <p:cNvSpPr/>
          <p:nvPr/>
        </p:nvSpPr>
        <p:spPr>
          <a:xfrm>
            <a:off x="5246086" y="2854814"/>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）學習率（</a:t>
            </a:r>
            <a:r>
              <a:rPr lang="en-US" altLang="zh-TW" b="1" dirty="0" err="1">
                <a:latin typeface="微軟正黑體" panose="020B0604030504040204" pitchFamily="34" charset="-120"/>
                <a:ea typeface="微軟正黑體" panose="020B0604030504040204" pitchFamily="34" charset="-120"/>
              </a:rPr>
              <a:t>learning_rate</a:t>
            </a:r>
            <a:r>
              <a:rPr lang="zh-TW" altLang="en-US" b="1" dirty="0">
                <a:latin typeface="微軟正黑體" panose="020B0604030504040204" pitchFamily="34" charset="-120"/>
                <a:ea typeface="微軟正黑體" panose="020B0604030504040204" pitchFamily="34" charset="-120"/>
              </a:rPr>
              <a:t>）調小</a:t>
            </a:r>
          </a:p>
        </p:txBody>
      </p:sp>
      <p:sp>
        <p:nvSpPr>
          <p:cNvPr id="36" name="矩形 35">
            <a:extLst>
              <a:ext uri="{FF2B5EF4-FFF2-40B4-BE49-F238E27FC236}">
                <a16:creationId xmlns:a16="http://schemas.microsoft.com/office/drawing/2014/main" id="{284C231C-A61B-4784-BD69-8F4EEBED2B08}"/>
              </a:ext>
            </a:extLst>
          </p:cNvPr>
          <p:cNvSpPr/>
          <p:nvPr/>
        </p:nvSpPr>
        <p:spPr>
          <a:xfrm>
            <a:off x="5013233" y="2112037"/>
            <a:ext cx="6989714" cy="358549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 name="圓角矩形 3"/>
              <p:cNvSpPr/>
              <p:nvPr/>
            </p:nvSpPr>
            <p:spPr>
              <a:xfrm>
                <a:off x="8919584" y="725774"/>
                <a:ext cx="2932855" cy="7905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&lt; </a:t>
                </a:r>
                <a14:m>
                  <m:oMath xmlns:m="http://schemas.openxmlformats.org/officeDocument/2006/math">
                    <m:sSup>
                      <m:sSupPr>
                        <m:ctrlPr>
                          <a:rPr lang="en-US" altLang="zh-TW" sz="2000" b="1" i="1" smtClean="0">
                            <a:latin typeface="Cambria Math" panose="02040503050406030204" pitchFamily="18" charset="0"/>
                          </a:rPr>
                        </m:ctrlPr>
                      </m:sSupPr>
                      <m:e>
                        <m:r>
                          <a:rPr lang="en-US" altLang="zh-TW" sz="2000" b="1" i="1" smtClean="0">
                            <a:latin typeface="Cambria Math" panose="02040503050406030204" pitchFamily="18" charset="0"/>
                          </a:rPr>
                          <m:t>𝟐</m:t>
                        </m:r>
                      </m:e>
                      <m:sup>
                        <m:r>
                          <a:rPr lang="zh-TW" altLang="en-US" sz="2000" b="1" i="1">
                            <a:latin typeface="Cambria Math" panose="02040503050406030204" pitchFamily="18" charset="0"/>
                          </a:rPr>
                          <m:t>樹深（</m:t>
                        </m:r>
                        <m:r>
                          <a:rPr lang="en-US" altLang="zh-TW" sz="2000" b="1" i="0" smtClean="0">
                            <a:latin typeface="Cambria Math" panose="02040503050406030204" pitchFamily="18" charset="0"/>
                          </a:rPr>
                          <m:t>𝐦𝐚𝐱</m:t>
                        </m:r>
                        <m:r>
                          <a:rPr lang="en-US" altLang="zh-TW" sz="2000" b="1" i="1" smtClean="0">
                            <a:latin typeface="Cambria Math" panose="02040503050406030204" pitchFamily="18" charset="0"/>
                          </a:rPr>
                          <m:t>⁡_</m:t>
                        </m:r>
                        <m:r>
                          <a:rPr lang="en-US" altLang="zh-TW" sz="2000" b="1" i="1" smtClean="0">
                            <a:latin typeface="Cambria Math" panose="02040503050406030204" pitchFamily="18" charset="0"/>
                          </a:rPr>
                          <m:t>𝒅𝒆𝒑𝒕𝒉</m:t>
                        </m:r>
                        <m:r>
                          <a:rPr lang="zh-TW" altLang="en-US" sz="2000" b="1" i="1" smtClean="0">
                            <a:latin typeface="Cambria Math" panose="02040503050406030204" pitchFamily="18" charset="0"/>
                          </a:rPr>
                          <m:t>）</m:t>
                        </m:r>
                      </m:sup>
                    </m:sSup>
                  </m:oMath>
                </a14:m>
                <a:endParaRPr lang="zh-TW" altLang="en-US" sz="2000" b="1" dirty="0"/>
              </a:p>
            </p:txBody>
          </p:sp>
        </mc:Choice>
        <mc:Fallback xmlns="">
          <p:sp>
            <p:nvSpPr>
              <p:cNvPr id="4" name="圓角矩形 3"/>
              <p:cNvSpPr>
                <a:spLocks noRot="1" noChangeAspect="1" noMove="1" noResize="1" noEditPoints="1" noAdjustHandles="1" noChangeArrowheads="1" noChangeShapeType="1" noTextEdit="1"/>
              </p:cNvSpPr>
              <p:nvPr/>
            </p:nvSpPr>
            <p:spPr>
              <a:xfrm>
                <a:off x="8919584" y="725774"/>
                <a:ext cx="2932855" cy="790510"/>
              </a:xfrm>
              <a:prstGeom prst="round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1244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DCD2344-F90D-4803-B524-1376130AAE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929360B3-6A16-4772-AB4E-2881D4DEDAF2}"/>
              </a:ext>
            </a:extLst>
          </p:cNvPr>
          <p:cNvSpPr txBox="1"/>
          <p:nvPr/>
        </p:nvSpPr>
        <p:spPr>
          <a:xfrm>
            <a:off x="1479240" y="193571"/>
            <a:ext cx="6761377"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模型：參數設定</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1DEAE10-BC3E-4B18-9697-717193C38C33}"/>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 name="直線接點 13">
            <a:extLst>
              <a:ext uri="{FF2B5EF4-FFF2-40B4-BE49-F238E27FC236}">
                <a16:creationId xmlns:a16="http://schemas.microsoft.com/office/drawing/2014/main" id="{DB5A95D3-38E5-4995-8425-A87EE660DF8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DF7F8D0D-3F4E-4C8C-8AFA-37DC6B8730FD}"/>
              </a:ext>
            </a:extLst>
          </p:cNvPr>
          <p:cNvGrpSpPr/>
          <p:nvPr/>
        </p:nvGrpSpPr>
        <p:grpSpPr>
          <a:xfrm>
            <a:off x="0" y="5841194"/>
            <a:ext cx="12192000" cy="1155809"/>
            <a:chOff x="0" y="5841194"/>
            <a:chExt cx="12192000" cy="1155809"/>
          </a:xfrm>
        </p:grpSpPr>
        <p:grpSp>
          <p:nvGrpSpPr>
            <p:cNvPr id="2" name="群組 1">
              <a:extLst>
                <a:ext uri="{FF2B5EF4-FFF2-40B4-BE49-F238E27FC236}">
                  <a16:creationId xmlns:a16="http://schemas.microsoft.com/office/drawing/2014/main" id="{3C88F9B3-400D-4AAF-BC5B-9B72A5654B82}"/>
                </a:ext>
              </a:extLst>
            </p:cNvPr>
            <p:cNvGrpSpPr/>
            <p:nvPr/>
          </p:nvGrpSpPr>
          <p:grpSpPr>
            <a:xfrm>
              <a:off x="0" y="5841194"/>
              <a:ext cx="12192000" cy="1155809"/>
              <a:chOff x="0" y="5841194"/>
              <a:chExt cx="12192000" cy="1155809"/>
            </a:xfrm>
          </p:grpSpPr>
          <p:sp>
            <p:nvSpPr>
              <p:cNvPr id="24" name="矩形 23">
                <a:extLst>
                  <a:ext uri="{FF2B5EF4-FFF2-40B4-BE49-F238E27FC236}">
                    <a16:creationId xmlns:a16="http://schemas.microsoft.com/office/drawing/2014/main" id="{2530C277-785C-4175-89EC-D12C7C423D7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59D7EB00-BCDE-4AA2-9725-C0DA24615F4E}"/>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FE112E6F-357A-4AB2-ADB5-81B542AC028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BAF7E398-EF63-47C7-A41A-CC9BA69B8F3C}"/>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4B9C4293-D9C6-433E-AA32-46C2C203D565}"/>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24B05D67-2D31-4997-9528-C1D8F58157FA}"/>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7FB1EB4A-13C4-4FEA-904D-0E714170F6DD}"/>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15DACA7-39B1-4A94-97C5-EC391827C9E9}"/>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85EA36C1-0FE4-4828-8A8E-AF3FAD59321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1B86A4E-1D81-476E-BDF0-3289B5CBC2C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497FF5B8-308E-4FD9-9712-54A24C4E680C}"/>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群組 14">
              <a:extLst>
                <a:ext uri="{FF2B5EF4-FFF2-40B4-BE49-F238E27FC236}">
                  <a16:creationId xmlns:a16="http://schemas.microsoft.com/office/drawing/2014/main" id="{2A762DDE-8D0B-4819-861C-5B62A7709A7D}"/>
                </a:ext>
              </a:extLst>
            </p:cNvPr>
            <p:cNvGrpSpPr/>
            <p:nvPr/>
          </p:nvGrpSpPr>
          <p:grpSpPr>
            <a:xfrm>
              <a:off x="672089" y="6004589"/>
              <a:ext cx="11180350" cy="885391"/>
              <a:chOff x="129930" y="1808128"/>
              <a:chExt cx="11180350" cy="885391"/>
            </a:xfrm>
          </p:grpSpPr>
          <p:sp>
            <p:nvSpPr>
              <p:cNvPr id="16" name="矩形 15">
                <a:extLst>
                  <a:ext uri="{FF2B5EF4-FFF2-40B4-BE49-F238E27FC236}">
                    <a16:creationId xmlns:a16="http://schemas.microsoft.com/office/drawing/2014/main" id="{CE726B40-4B19-466A-BC97-FD05ACF400E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7" name="矩形 16">
                <a:extLst>
                  <a:ext uri="{FF2B5EF4-FFF2-40B4-BE49-F238E27FC236}">
                    <a16:creationId xmlns:a16="http://schemas.microsoft.com/office/drawing/2014/main" id="{88AD6A78-948F-4436-8998-487AE8EA77E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8" name="矩形 17">
                <a:extLst>
                  <a:ext uri="{FF2B5EF4-FFF2-40B4-BE49-F238E27FC236}">
                    <a16:creationId xmlns:a16="http://schemas.microsoft.com/office/drawing/2014/main" id="{64FE26CC-7D40-4C81-B9F9-55B22449BC8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9" name="矩形 18">
                <a:extLst>
                  <a:ext uri="{FF2B5EF4-FFF2-40B4-BE49-F238E27FC236}">
                    <a16:creationId xmlns:a16="http://schemas.microsoft.com/office/drawing/2014/main" id="{33AB1855-B390-4900-A813-CBBF32F5D98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0" name="矩形 19">
                <a:extLst>
                  <a:ext uri="{FF2B5EF4-FFF2-40B4-BE49-F238E27FC236}">
                    <a16:creationId xmlns:a16="http://schemas.microsoft.com/office/drawing/2014/main" id="{32735573-976E-4D91-868C-2CCD107CB26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1" name="矩形 20">
                <a:extLst>
                  <a:ext uri="{FF2B5EF4-FFF2-40B4-BE49-F238E27FC236}">
                    <a16:creationId xmlns:a16="http://schemas.microsoft.com/office/drawing/2014/main" id="{393A09A7-20BD-48A0-B45D-FDDB408CE0F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2" name="矩形 21">
                <a:extLst>
                  <a:ext uri="{FF2B5EF4-FFF2-40B4-BE49-F238E27FC236}">
                    <a16:creationId xmlns:a16="http://schemas.microsoft.com/office/drawing/2014/main" id="{0CF24401-B3F0-4EFE-9FF5-BF9EBF910DE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3" name="矩形 22">
                <a:extLst>
                  <a:ext uri="{FF2B5EF4-FFF2-40B4-BE49-F238E27FC236}">
                    <a16:creationId xmlns:a16="http://schemas.microsoft.com/office/drawing/2014/main" id="{69F77B54-2D1B-480A-B049-EB89FDD3058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7"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降低誤差（提升準確率）</a:t>
            </a:r>
          </a:p>
        </p:txBody>
      </p:sp>
      <p:sp>
        <p:nvSpPr>
          <p:cNvPr id="38" name="矩形: 圓角 32">
            <a:extLst>
              <a:ext uri="{FF2B5EF4-FFF2-40B4-BE49-F238E27FC236}">
                <a16:creationId xmlns:a16="http://schemas.microsoft.com/office/drawing/2014/main" id="{AA2AE5F2-6F95-480F-A749-413CC3B4ACD1}"/>
              </a:ext>
            </a:extLst>
          </p:cNvPr>
          <p:cNvSpPr/>
          <p:nvPr/>
        </p:nvSpPr>
        <p:spPr>
          <a:xfrm>
            <a:off x="5246086" y="1342356"/>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）樹的節點（</a:t>
            </a:r>
            <a:r>
              <a:rPr lang="en-US" altLang="zh-TW" b="1" dirty="0" err="1">
                <a:latin typeface="微軟正黑體" panose="020B0604030504040204" pitchFamily="34" charset="-120"/>
                <a:ea typeface="微軟正黑體" panose="020B0604030504040204" pitchFamily="34" charset="-120"/>
              </a:rPr>
              <a:t>num_leaves</a:t>
            </a:r>
            <a:r>
              <a:rPr lang="zh-TW" altLang="en-US" b="1" dirty="0">
                <a:latin typeface="微軟正黑體" panose="020B0604030504040204" pitchFamily="34" charset="-120"/>
                <a:ea typeface="微軟正黑體" panose="020B0604030504040204" pitchFamily="34" charset="-120"/>
              </a:rPr>
              <a:t>）調高</a:t>
            </a:r>
          </a:p>
        </p:txBody>
      </p:sp>
      <p:sp>
        <p:nvSpPr>
          <p:cNvPr id="39" name="矩形: 圓角 33">
            <a:extLst>
              <a:ext uri="{FF2B5EF4-FFF2-40B4-BE49-F238E27FC236}">
                <a16:creationId xmlns:a16="http://schemas.microsoft.com/office/drawing/2014/main" id="{A528FF54-D9E6-467E-80D9-1FE1B1E44032}"/>
              </a:ext>
            </a:extLst>
          </p:cNvPr>
          <p:cNvSpPr/>
          <p:nvPr/>
        </p:nvSpPr>
        <p:spPr>
          <a:xfrm>
            <a:off x="5246086" y="2112037"/>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）節點的最低資料量（</a:t>
            </a:r>
            <a:r>
              <a:rPr lang="en-US" altLang="zh-TW" b="1" dirty="0" err="1">
                <a:latin typeface="微軟正黑體" panose="020B0604030504040204" pitchFamily="34" charset="-120"/>
                <a:ea typeface="微軟正黑體" panose="020B0604030504040204" pitchFamily="34" charset="-120"/>
              </a:rPr>
              <a:t>min_data_in_leaf</a:t>
            </a:r>
            <a:r>
              <a:rPr lang="zh-TW" altLang="en-US" b="1" dirty="0">
                <a:latin typeface="微軟正黑體" panose="020B0604030504040204" pitchFamily="34" charset="-120"/>
                <a:ea typeface="微軟正黑體" panose="020B0604030504040204" pitchFamily="34" charset="-120"/>
              </a:rPr>
              <a:t>）調高</a:t>
            </a:r>
          </a:p>
        </p:txBody>
      </p:sp>
      <p:sp>
        <p:nvSpPr>
          <p:cNvPr id="35" name="矩形: 圓角 33">
            <a:extLst>
              <a:ext uri="{FF2B5EF4-FFF2-40B4-BE49-F238E27FC236}">
                <a16:creationId xmlns:a16="http://schemas.microsoft.com/office/drawing/2014/main" id="{A528FF54-D9E6-467E-80D9-1FE1B1E44032}"/>
              </a:ext>
            </a:extLst>
          </p:cNvPr>
          <p:cNvSpPr/>
          <p:nvPr/>
        </p:nvSpPr>
        <p:spPr>
          <a:xfrm>
            <a:off x="5246086" y="2854814"/>
            <a:ext cx="6329942"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）學習率（</a:t>
            </a:r>
            <a:r>
              <a:rPr lang="en-US" altLang="zh-TW" b="1" dirty="0" err="1">
                <a:latin typeface="微軟正黑體" panose="020B0604030504040204" pitchFamily="34" charset="-120"/>
                <a:ea typeface="微軟正黑體" panose="020B0604030504040204" pitchFamily="34" charset="-120"/>
              </a:rPr>
              <a:t>learning_rate</a:t>
            </a:r>
            <a:r>
              <a:rPr lang="zh-TW" altLang="en-US" b="1" dirty="0">
                <a:latin typeface="微軟正黑體" panose="020B0604030504040204" pitchFamily="34" charset="-120"/>
                <a:ea typeface="微軟正黑體" panose="020B0604030504040204" pitchFamily="34" charset="-120"/>
              </a:rPr>
              <a:t>）調小</a:t>
            </a:r>
          </a:p>
        </p:txBody>
      </p:sp>
      <p:sp>
        <p:nvSpPr>
          <p:cNvPr id="36" name="矩形 35">
            <a:extLst>
              <a:ext uri="{FF2B5EF4-FFF2-40B4-BE49-F238E27FC236}">
                <a16:creationId xmlns:a16="http://schemas.microsoft.com/office/drawing/2014/main" id="{284C231C-A61B-4784-BD69-8F4EEBED2B08}"/>
              </a:ext>
            </a:extLst>
          </p:cNvPr>
          <p:cNvSpPr/>
          <p:nvPr/>
        </p:nvSpPr>
        <p:spPr>
          <a:xfrm>
            <a:off x="4878888" y="963252"/>
            <a:ext cx="6989714" cy="10540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矩形 39">
            <a:extLst>
              <a:ext uri="{FF2B5EF4-FFF2-40B4-BE49-F238E27FC236}">
                <a16:creationId xmlns:a16="http://schemas.microsoft.com/office/drawing/2014/main" id="{284C231C-A61B-4784-BD69-8F4EEBED2B08}"/>
              </a:ext>
            </a:extLst>
          </p:cNvPr>
          <p:cNvSpPr/>
          <p:nvPr/>
        </p:nvSpPr>
        <p:spPr>
          <a:xfrm>
            <a:off x="5131166" y="2770106"/>
            <a:ext cx="6989714" cy="10540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圓角矩形 40"/>
          <p:cNvSpPr/>
          <p:nvPr/>
        </p:nvSpPr>
        <p:spPr>
          <a:xfrm>
            <a:off x="8626023" y="2850473"/>
            <a:ext cx="2932855" cy="7905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範圍：幾百到幾千內</a:t>
            </a:r>
          </a:p>
        </p:txBody>
      </p:sp>
      <p:sp>
        <p:nvSpPr>
          <p:cNvPr id="42" name="圓角矩形 41"/>
          <p:cNvSpPr/>
          <p:nvPr/>
        </p:nvSpPr>
        <p:spPr>
          <a:xfrm>
            <a:off x="8644532" y="3878073"/>
            <a:ext cx="2932855" cy="698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採用</a:t>
            </a:r>
            <a:r>
              <a:rPr lang="en-US" altLang="zh-TW" sz="2000" b="1" dirty="0">
                <a:latin typeface="微軟正黑體" panose="020B0604030504040204" pitchFamily="34" charset="-120"/>
                <a:ea typeface="微軟正黑體" panose="020B0604030504040204" pitchFamily="34" charset="-120"/>
              </a:rPr>
              <a:t>200</a:t>
            </a:r>
          </a:p>
        </p:txBody>
      </p:sp>
    </p:spTree>
    <p:extLst>
      <p:ext uri="{BB962C8B-B14F-4D97-AF65-F5344CB8AC3E}">
        <p14:creationId xmlns:p14="http://schemas.microsoft.com/office/powerpoint/2010/main" val="4193108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5E830B30-D43E-4DAF-A468-BE9967728C58}"/>
              </a:ext>
            </a:extLst>
          </p:cNvPr>
          <p:cNvSpPr txBox="1"/>
          <p:nvPr/>
        </p:nvSpPr>
        <p:spPr>
          <a:xfrm>
            <a:off x="1565526" y="1676702"/>
            <a:ext cx="2243460" cy="584775"/>
          </a:xfrm>
          <a:prstGeom prst="rect">
            <a:avLst/>
          </a:prstGeom>
          <a:noFill/>
        </p:spPr>
        <p:txBody>
          <a:bodyPr wrap="square" rtlCol="0">
            <a:spAutoFit/>
          </a:bodyPr>
          <a:lstStyle/>
          <a:p>
            <a:r>
              <a:rPr lang="zh-TW" altLang="en-US" sz="3200" dirty="0">
                <a:solidFill>
                  <a:srgbClr val="6B4834"/>
                </a:solidFill>
                <a:latin typeface="微軟正黑體" panose="020B0604030504040204" pitchFamily="34" charset="-120"/>
                <a:ea typeface="微軟正黑體" panose="020B0604030504040204" pitchFamily="34" charset="-120"/>
              </a:rPr>
              <a:t>訓練資料集</a:t>
            </a:r>
          </a:p>
        </p:txBody>
      </p:sp>
      <p:graphicFrame>
        <p:nvGraphicFramePr>
          <p:cNvPr id="7" name="表格 6">
            <a:extLst>
              <a:ext uri="{FF2B5EF4-FFF2-40B4-BE49-F238E27FC236}">
                <a16:creationId xmlns:a16="http://schemas.microsoft.com/office/drawing/2014/main" id="{C8340F74-C26C-4826-860B-97C42DBFDF2D}"/>
              </a:ext>
            </a:extLst>
          </p:cNvPr>
          <p:cNvGraphicFramePr>
            <a:graphicFrameLocks noGrp="1"/>
          </p:cNvGraphicFramePr>
          <p:nvPr>
            <p:extLst>
              <p:ext uri="{D42A27DB-BD31-4B8C-83A1-F6EECF244321}">
                <p14:modId xmlns:p14="http://schemas.microsoft.com/office/powerpoint/2010/main" val="2658445537"/>
              </p:ext>
            </p:extLst>
          </p:nvPr>
        </p:nvGraphicFramePr>
        <p:xfrm>
          <a:off x="6358279" y="2277939"/>
          <a:ext cx="4299075" cy="2512067"/>
        </p:xfrm>
        <a:graphic>
          <a:graphicData uri="http://schemas.openxmlformats.org/drawingml/2006/table">
            <a:tbl>
              <a:tblPr firstRow="1" bandRow="1">
                <a:tableStyleId>{5C22544A-7EE6-4342-B048-85BDC9FD1C3A}</a:tableStyleId>
              </a:tblPr>
              <a:tblGrid>
                <a:gridCol w="1616981">
                  <a:extLst>
                    <a:ext uri="{9D8B030D-6E8A-4147-A177-3AD203B41FA5}">
                      <a16:colId xmlns:a16="http://schemas.microsoft.com/office/drawing/2014/main" val="1148848489"/>
                    </a:ext>
                  </a:extLst>
                </a:gridCol>
                <a:gridCol w="2682094">
                  <a:extLst>
                    <a:ext uri="{9D8B030D-6E8A-4147-A177-3AD203B41FA5}">
                      <a16:colId xmlns:a16="http://schemas.microsoft.com/office/drawing/2014/main" val="3137793239"/>
                    </a:ext>
                  </a:extLst>
                </a:gridCol>
              </a:tblGrid>
              <a:tr h="367607">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欄位名稱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A978"/>
                    </a:solidFill>
                  </a:tcPr>
                </a:tc>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A978"/>
                    </a:solidFill>
                  </a:tcPr>
                </a:tc>
                <a:extLst>
                  <a:ext uri="{0D108BD9-81ED-4DB2-BD59-A6C34878D82A}">
                    <a16:rowId xmlns:a16="http://schemas.microsoft.com/office/drawing/2014/main" val="3598590048"/>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交易代碼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4222230"/>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1800" dirty="0">
                          <a:solidFill>
                            <a:srgbClr val="6B4834"/>
                          </a:solidFill>
                          <a:latin typeface="Yu Gothic UI" panose="020B0500000000000000" pitchFamily="34" charset="-128"/>
                          <a:ea typeface="Yu Gothic UI" panose="020B0500000000000000" pitchFamily="34" charset="-128"/>
                        </a:rPr>
                        <a:t>交易日期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6837759"/>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store_nbr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商店編號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0093730"/>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item_nbr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商品編號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06028"/>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onpromotion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促銷與否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143043"/>
                  </a:ext>
                </a:extLst>
              </a:tr>
            </a:tbl>
          </a:graphicData>
        </a:graphic>
      </p:graphicFrame>
      <p:sp>
        <p:nvSpPr>
          <p:cNvPr id="8" name="文字方塊 7">
            <a:extLst>
              <a:ext uri="{FF2B5EF4-FFF2-40B4-BE49-F238E27FC236}">
                <a16:creationId xmlns:a16="http://schemas.microsoft.com/office/drawing/2014/main" id="{5602243E-DDFB-485B-B8B4-D4E5237337C3}"/>
              </a:ext>
            </a:extLst>
          </p:cNvPr>
          <p:cNvSpPr txBox="1"/>
          <p:nvPr/>
        </p:nvSpPr>
        <p:spPr>
          <a:xfrm>
            <a:off x="6358278" y="1676590"/>
            <a:ext cx="2243461" cy="584775"/>
          </a:xfrm>
          <a:prstGeom prst="rect">
            <a:avLst/>
          </a:prstGeom>
          <a:noFill/>
        </p:spPr>
        <p:txBody>
          <a:bodyPr wrap="square" rtlCol="0">
            <a:spAutoFit/>
          </a:bodyPr>
          <a:lstStyle/>
          <a:p>
            <a:r>
              <a:rPr lang="zh-TW" altLang="en-US" sz="3200" dirty="0">
                <a:solidFill>
                  <a:srgbClr val="6B4834"/>
                </a:solidFill>
                <a:latin typeface="微軟正黑體" panose="020B0604030504040204" pitchFamily="34" charset="-120"/>
                <a:ea typeface="微軟正黑體" panose="020B0604030504040204" pitchFamily="34" charset="-120"/>
              </a:rPr>
              <a:t>測試資料集</a:t>
            </a:r>
          </a:p>
        </p:txBody>
      </p:sp>
      <p:sp>
        <p:nvSpPr>
          <p:cNvPr id="9" name="文字方塊 8">
            <a:extLst>
              <a:ext uri="{FF2B5EF4-FFF2-40B4-BE49-F238E27FC236}">
                <a16:creationId xmlns:a16="http://schemas.microsoft.com/office/drawing/2014/main" id="{263A7632-45A0-44EF-B6EC-3B8E35CD1A24}"/>
              </a:ext>
            </a:extLst>
          </p:cNvPr>
          <p:cNvSpPr txBox="1"/>
          <p:nvPr/>
        </p:nvSpPr>
        <p:spPr>
          <a:xfrm>
            <a:off x="1479241" y="193571"/>
            <a:ext cx="4530942"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資料集介紹</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7BCE6690-180D-46C4-985A-562AE073E26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矩形 14">
            <a:extLst>
              <a:ext uri="{FF2B5EF4-FFF2-40B4-BE49-F238E27FC236}">
                <a16:creationId xmlns:a16="http://schemas.microsoft.com/office/drawing/2014/main" id="{2D771809-45C4-462A-BA62-BDFCF37B113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sp>
        <p:nvSpPr>
          <p:cNvPr id="56" name="文字方塊 55">
            <a:extLst>
              <a:ext uri="{FF2B5EF4-FFF2-40B4-BE49-F238E27FC236}">
                <a16:creationId xmlns:a16="http://schemas.microsoft.com/office/drawing/2014/main" id="{85DA64EE-4F49-4BA3-8B92-ABE842EC5920}"/>
              </a:ext>
            </a:extLst>
          </p:cNvPr>
          <p:cNvSpPr txBox="1"/>
          <p:nvPr/>
        </p:nvSpPr>
        <p:spPr>
          <a:xfrm>
            <a:off x="6358279" y="5181410"/>
            <a:ext cx="4744164" cy="646986"/>
          </a:xfrm>
          <a:prstGeom prst="flowChartAlternateProcess">
            <a:avLst/>
          </a:prstGeom>
          <a:solidFill>
            <a:srgbClr val="FFC857"/>
          </a:solidFill>
        </p:spPr>
        <p:txBody>
          <a:bodyPr wrap="none" rtlCol="0">
            <a:spAutoFit/>
          </a:bodyPr>
          <a:lstStyle/>
          <a:p>
            <a:r>
              <a:rPr lang="zh-TW" altLang="en-US" sz="3200" dirty="0">
                <a:latin typeface="Microsoft JhengHei UI" panose="020B0604030504040204" pitchFamily="34" charset="-120"/>
                <a:ea typeface="Microsoft JhengHei UI" panose="020B0604030504040204" pitchFamily="34" charset="-120"/>
              </a:rPr>
              <a:t>資料筆數：一億兩千萬筆</a:t>
            </a:r>
          </a:p>
        </p:txBody>
      </p:sp>
      <p:graphicFrame>
        <p:nvGraphicFramePr>
          <p:cNvPr id="36" name="表格 35">
            <a:extLst>
              <a:ext uri="{FF2B5EF4-FFF2-40B4-BE49-F238E27FC236}">
                <a16:creationId xmlns:a16="http://schemas.microsoft.com/office/drawing/2014/main" id="{349C7A75-7536-4860-938E-1A9288F201BC}"/>
              </a:ext>
            </a:extLst>
          </p:cNvPr>
          <p:cNvGraphicFramePr>
            <a:graphicFrameLocks noGrp="1"/>
          </p:cNvGraphicFramePr>
          <p:nvPr>
            <p:extLst/>
          </p:nvPr>
        </p:nvGraphicFramePr>
        <p:xfrm>
          <a:off x="1565526" y="2232756"/>
          <a:ext cx="4032633" cy="2948542"/>
        </p:xfrm>
        <a:graphic>
          <a:graphicData uri="http://schemas.openxmlformats.org/drawingml/2006/table">
            <a:tbl>
              <a:tblPr firstRow="1" bandRow="1">
                <a:tableStyleId>{5C22544A-7EE6-4342-B048-85BDC9FD1C3A}</a:tableStyleId>
              </a:tblPr>
              <a:tblGrid>
                <a:gridCol w="1735616">
                  <a:extLst>
                    <a:ext uri="{9D8B030D-6E8A-4147-A177-3AD203B41FA5}">
                      <a16:colId xmlns:a16="http://schemas.microsoft.com/office/drawing/2014/main" val="1148848489"/>
                    </a:ext>
                  </a:extLst>
                </a:gridCol>
                <a:gridCol w="2297017">
                  <a:extLst>
                    <a:ext uri="{9D8B030D-6E8A-4147-A177-3AD203B41FA5}">
                      <a16:colId xmlns:a16="http://schemas.microsoft.com/office/drawing/2014/main" val="3137793239"/>
                    </a:ext>
                  </a:extLst>
                </a:gridCol>
              </a:tblGrid>
              <a:tr h="375190">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欄位名稱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4C"/>
                    </a:solidFill>
                  </a:tcPr>
                </a:tc>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4C"/>
                    </a:solidFill>
                  </a:tcPr>
                </a:tc>
                <a:extLst>
                  <a:ext uri="{0D108BD9-81ED-4DB2-BD59-A6C34878D82A}">
                    <a16:rowId xmlns:a16="http://schemas.microsoft.com/office/drawing/2014/main" val="3598590048"/>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交易代碼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4222230"/>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1800" dirty="0">
                          <a:solidFill>
                            <a:srgbClr val="6B4834"/>
                          </a:solidFill>
                          <a:latin typeface="Yu Gothic UI" panose="020B0500000000000000" pitchFamily="34" charset="-128"/>
                          <a:ea typeface="Yu Gothic UI" panose="020B0500000000000000" pitchFamily="34" charset="-128"/>
                        </a:rPr>
                        <a:t>交易日期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6837759"/>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store_nbr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商店編號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0093730"/>
                  </a:ext>
                </a:extLst>
              </a:tr>
              <a:tr h="428892">
                <a:tc>
                  <a:txBody>
                    <a:bodyPr/>
                    <a:lstStyle/>
                    <a:p>
                      <a:pPr algn="l" fontAlgn="ctr"/>
                      <a:r>
                        <a:rPr lang="en-US" altLang="zh-TW" sz="1800" b="0" i="0" u="none" strike="noStrike" dirty="0" err="1">
                          <a:solidFill>
                            <a:srgbClr val="6B4834"/>
                          </a:solidFill>
                          <a:effectLst/>
                          <a:latin typeface="Yu Gothic UI" panose="020B0500000000000000" pitchFamily="34" charset="-128"/>
                          <a:ea typeface="Yu Gothic UI" panose="020B0500000000000000" pitchFamily="34" charset="-128"/>
                        </a:rPr>
                        <a:t>item_nbr</a:t>
                      </a:r>
                      <a:endParaRPr lang="en-US" altLang="zh-TW" sz="1800" b="0" i="0" u="none" strike="noStrike" dirty="0">
                        <a:solidFill>
                          <a:srgbClr val="6B4834"/>
                        </a:solidFill>
                        <a:effectLst/>
                        <a:latin typeface="Yu Gothic UI" panose="020B0500000000000000" pitchFamily="34" charset="-128"/>
                        <a:ea typeface="Yu Gothic UI"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商品編號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06028"/>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unit_sales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銷售量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143043"/>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onpromotion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促銷與否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3986562"/>
                  </a:ext>
                </a:extLst>
              </a:tr>
            </a:tbl>
          </a:graphicData>
        </a:graphic>
      </p:graphicFrame>
      <p:sp>
        <p:nvSpPr>
          <p:cNvPr id="11" name="矩形 10">
            <a:extLst>
              <a:ext uri="{FF2B5EF4-FFF2-40B4-BE49-F238E27FC236}">
                <a16:creationId xmlns:a16="http://schemas.microsoft.com/office/drawing/2014/main" id="{CA9B8B5B-437B-4A22-8B21-B13F5EFD29EE}"/>
              </a:ext>
            </a:extLst>
          </p:cNvPr>
          <p:cNvSpPr/>
          <p:nvPr/>
        </p:nvSpPr>
        <p:spPr>
          <a:xfrm>
            <a:off x="0" y="6277225"/>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54AD718-3C5C-4DBD-BE04-A5B77237FF19}"/>
              </a:ext>
            </a:extLst>
          </p:cNvPr>
          <p:cNvSpPr/>
          <p:nvPr/>
        </p:nvSpPr>
        <p:spPr>
          <a:xfrm>
            <a:off x="5220768" y="6345370"/>
            <a:ext cx="1415772"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專題介紹</a:t>
            </a:r>
          </a:p>
        </p:txBody>
      </p:sp>
    </p:spTree>
    <p:extLst>
      <p:ext uri="{BB962C8B-B14F-4D97-AF65-F5344CB8AC3E}">
        <p14:creationId xmlns:p14="http://schemas.microsoft.com/office/powerpoint/2010/main" val="20951596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C7265930-C182-40C7-AABD-967BA0E68DCA}"/>
              </a:ext>
            </a:extLst>
          </p:cNvPr>
          <p:cNvGraphicFramePr>
            <a:graphicFrameLocks noGrp="1"/>
          </p:cNvGraphicFramePr>
          <p:nvPr>
            <p:extLst/>
          </p:nvPr>
        </p:nvGraphicFramePr>
        <p:xfrm>
          <a:off x="1840248" y="2011927"/>
          <a:ext cx="8004070" cy="3274410"/>
        </p:xfrm>
        <a:graphic>
          <a:graphicData uri="http://schemas.openxmlformats.org/drawingml/2006/table">
            <a:tbl>
              <a:tblPr firstRow="1" bandRow="1">
                <a:tableStyleId>{0E3FDE45-AF77-4B5C-9715-49D594BDF05E}</a:tableStyleId>
              </a:tblPr>
              <a:tblGrid>
                <a:gridCol w="1383030">
                  <a:extLst>
                    <a:ext uri="{9D8B030D-6E8A-4147-A177-3AD203B41FA5}">
                      <a16:colId xmlns:a16="http://schemas.microsoft.com/office/drawing/2014/main" val="3410084489"/>
                    </a:ext>
                  </a:extLst>
                </a:gridCol>
                <a:gridCol w="3229762">
                  <a:extLst>
                    <a:ext uri="{9D8B030D-6E8A-4147-A177-3AD203B41FA5}">
                      <a16:colId xmlns:a16="http://schemas.microsoft.com/office/drawing/2014/main" val="3928408219"/>
                    </a:ext>
                  </a:extLst>
                </a:gridCol>
                <a:gridCol w="3391278">
                  <a:extLst>
                    <a:ext uri="{9D8B030D-6E8A-4147-A177-3AD203B41FA5}">
                      <a16:colId xmlns:a16="http://schemas.microsoft.com/office/drawing/2014/main" val="1748907394"/>
                    </a:ext>
                  </a:extLst>
                </a:gridCol>
              </a:tblGrid>
              <a:tr h="1854231">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80224251"/>
                  </a:ext>
                </a:extLst>
              </a:tr>
              <a:tr h="471419">
                <a:tc>
                  <a:txBody>
                    <a:bodyPr/>
                    <a:lstStyle/>
                    <a:p>
                      <a:pPr algn="l"/>
                      <a:r>
                        <a:rPr lang="zh-TW" altLang="en-US" b="1" dirty="0">
                          <a:latin typeface="微軟正黑體" panose="020B0604030504040204" pitchFamily="34" charset="-120"/>
                          <a:ea typeface="微軟正黑體" panose="020B0604030504040204" pitchFamily="34" charset="-120"/>
                        </a:rPr>
                        <a:t>特徵類型</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zh-TW" altLang="en-US" dirty="0">
                          <a:latin typeface="微軟正黑體" panose="020B0604030504040204" pitchFamily="34" charset="-120"/>
                          <a:ea typeface="微軟正黑體" panose="020B0604030504040204" pitchFamily="34" charset="-120"/>
                        </a:rPr>
                        <a:t>可接受類別、數值型欄位</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zh-TW" altLang="en-US" dirty="0">
                          <a:latin typeface="微軟正黑體" panose="020B0604030504040204" pitchFamily="34" charset="-120"/>
                          <a:ea typeface="微軟正黑體" panose="020B0604030504040204" pitchFamily="34" charset="-120"/>
                        </a:rPr>
                        <a:t>只接受數值型欄位</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16796393"/>
                  </a:ext>
                </a:extLst>
              </a:tr>
              <a:tr h="474380">
                <a:tc>
                  <a:txBody>
                    <a:bodyPr/>
                    <a:lstStyle/>
                    <a:p>
                      <a:pPr algn="l"/>
                      <a:r>
                        <a:rPr lang="zh-TW" altLang="en-US" b="1" dirty="0">
                          <a:latin typeface="微軟正黑體" panose="020B0604030504040204" pitchFamily="34" charset="-120"/>
                          <a:ea typeface="微軟正黑體" panose="020B0604030504040204" pitchFamily="34" charset="-120"/>
                        </a:rPr>
                        <a:t>實際準確率</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zh-TW" altLang="en-US" dirty="0">
                          <a:latin typeface="微軟正黑體" panose="020B0604030504040204" pitchFamily="34" charset="-120"/>
                          <a:ea typeface="微軟正黑體" panose="020B0604030504040204" pitchFamily="34" charset="-120"/>
                        </a:rPr>
                        <a:t>高</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zh-TW" altLang="en-US" dirty="0">
                          <a:latin typeface="微軟正黑體" panose="020B0604030504040204" pitchFamily="34" charset="-120"/>
                          <a:ea typeface="微軟正黑體" panose="020B0604030504040204" pitchFamily="34" charset="-120"/>
                        </a:rPr>
                        <a:t>低</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90949185"/>
                  </a:ext>
                </a:extLst>
              </a:tr>
              <a:tr h="474380">
                <a:tc>
                  <a:txBody>
                    <a:bodyPr/>
                    <a:lstStyle/>
                    <a:p>
                      <a:pPr algn="l"/>
                      <a:r>
                        <a:rPr lang="zh-TW" altLang="en-US" b="1" dirty="0">
                          <a:latin typeface="微軟正黑體" panose="020B0604030504040204" pitchFamily="34" charset="-120"/>
                          <a:ea typeface="微軟正黑體" panose="020B0604030504040204" pitchFamily="34" charset="-120"/>
                        </a:rPr>
                        <a:t>速度</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zh-TW" altLang="en-US" dirty="0">
                          <a:latin typeface="微軟正黑體" panose="020B0604030504040204" pitchFamily="34" charset="-120"/>
                          <a:ea typeface="微軟正黑體" panose="020B0604030504040204" pitchFamily="34" charset="-120"/>
                        </a:rPr>
                        <a:t>快</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zh-TW" altLang="en-US" dirty="0">
                          <a:latin typeface="微軟正黑體" panose="020B0604030504040204" pitchFamily="34" charset="-120"/>
                          <a:ea typeface="微軟正黑體" panose="020B0604030504040204" pitchFamily="34" charset="-120"/>
                        </a:rPr>
                        <a:t>慢</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437514918"/>
                  </a:ext>
                </a:extLst>
              </a:tr>
            </a:tbl>
          </a:graphicData>
        </a:graphic>
      </p:graphicFrame>
      <p:pic>
        <p:nvPicPr>
          <p:cNvPr id="13" name="Picture 4" descr="ãcatboost logoãçåçæå°çµæ">
            <a:extLst>
              <a:ext uri="{FF2B5EF4-FFF2-40B4-BE49-F238E27FC236}">
                <a16:creationId xmlns:a16="http://schemas.microsoft.com/office/drawing/2014/main" id="{BABC97AD-09A6-4804-96E7-CF4A49B41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038" y="2205756"/>
            <a:ext cx="3677163" cy="15458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evblogs.nvidia.com/wp-content/uploads/2017/08/xgboost358x230.png">
            <a:extLst>
              <a:ext uri="{FF2B5EF4-FFF2-40B4-BE49-F238E27FC236}">
                <a16:creationId xmlns:a16="http://schemas.microsoft.com/office/drawing/2014/main" id="{99AF95D2-DE0D-48A8-85D1-1A2A70EE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091" y="2089236"/>
            <a:ext cx="2587523" cy="166237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5926980-1CC9-49D1-9DE7-AE120941086C}"/>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A0F01B4A-E1CD-4C1F-A0AC-4D0B38847ED5}"/>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D8A9339B-E319-4A45-B795-BE9B09C96966}"/>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466BDE3-2568-4A44-9DAF-379090063012}"/>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C83969A-3B9E-4405-86DF-36EF3AA7F986}"/>
              </a:ext>
            </a:extLst>
          </p:cNvPr>
          <p:cNvSpPr/>
          <p:nvPr/>
        </p:nvSpPr>
        <p:spPr>
          <a:xfrm>
            <a:off x="6114854"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78EC684-127A-48BD-B457-538128F8D6E5}"/>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7AC4F2A6-5504-42C4-96E1-49FCB6034F5F}"/>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23F2A0C1-8FA0-4214-A155-1954E8375100}"/>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00010273-4454-4C1C-970F-DF8B6D8A01E5}"/>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6D54F1B9-076E-48AA-A972-A454FA333A8D}"/>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4D018CC8-6972-4086-AFE9-39B815F54D7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5363987E-7137-40A8-9734-F085CC098E86}"/>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群組 20">
            <a:extLst>
              <a:ext uri="{FF2B5EF4-FFF2-40B4-BE49-F238E27FC236}">
                <a16:creationId xmlns:a16="http://schemas.microsoft.com/office/drawing/2014/main" id="{560ADA36-531B-4C53-A6ED-06FECE3F1D2E}"/>
              </a:ext>
            </a:extLst>
          </p:cNvPr>
          <p:cNvGrpSpPr/>
          <p:nvPr/>
        </p:nvGrpSpPr>
        <p:grpSpPr>
          <a:xfrm>
            <a:off x="672089" y="5996200"/>
            <a:ext cx="11180350" cy="885391"/>
            <a:chOff x="129930" y="1808128"/>
            <a:chExt cx="11180350" cy="885391"/>
          </a:xfrm>
        </p:grpSpPr>
        <p:sp>
          <p:nvSpPr>
            <p:cNvPr id="22" name="矩形 21">
              <a:extLst>
                <a:ext uri="{FF2B5EF4-FFF2-40B4-BE49-F238E27FC236}">
                  <a16:creationId xmlns:a16="http://schemas.microsoft.com/office/drawing/2014/main" id="{7E7041DC-6538-4275-90EA-355596DC3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3" name="矩形 22">
              <a:extLst>
                <a:ext uri="{FF2B5EF4-FFF2-40B4-BE49-F238E27FC236}">
                  <a16:creationId xmlns:a16="http://schemas.microsoft.com/office/drawing/2014/main" id="{431668BC-AA70-4C7F-97A6-AED879382C1A}"/>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4" name="矩形 23">
              <a:extLst>
                <a:ext uri="{FF2B5EF4-FFF2-40B4-BE49-F238E27FC236}">
                  <a16:creationId xmlns:a16="http://schemas.microsoft.com/office/drawing/2014/main" id="{8561CBE1-777E-4312-8B1B-1A82ECF471E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5" name="矩形 24">
              <a:extLst>
                <a:ext uri="{FF2B5EF4-FFF2-40B4-BE49-F238E27FC236}">
                  <a16:creationId xmlns:a16="http://schemas.microsoft.com/office/drawing/2014/main" id="{AA1A5232-8D79-42A1-B84C-CA33541558C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6" name="矩形 25">
              <a:extLst>
                <a:ext uri="{FF2B5EF4-FFF2-40B4-BE49-F238E27FC236}">
                  <a16:creationId xmlns:a16="http://schemas.microsoft.com/office/drawing/2014/main" id="{42E15AEB-DF5E-40AA-AB46-054D24B44F80}"/>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7" name="矩形 26">
              <a:extLst>
                <a:ext uri="{FF2B5EF4-FFF2-40B4-BE49-F238E27FC236}">
                  <a16:creationId xmlns:a16="http://schemas.microsoft.com/office/drawing/2014/main" id="{AA500718-A667-43FB-9909-AE896A77CCA7}"/>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8" name="矩形 27">
              <a:extLst>
                <a:ext uri="{FF2B5EF4-FFF2-40B4-BE49-F238E27FC236}">
                  <a16:creationId xmlns:a16="http://schemas.microsoft.com/office/drawing/2014/main" id="{A6C05EF6-761E-4A64-92F7-772E8D8FD3FC}"/>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9" name="矩形 28">
              <a:extLst>
                <a:ext uri="{FF2B5EF4-FFF2-40B4-BE49-F238E27FC236}">
                  <a16:creationId xmlns:a16="http://schemas.microsoft.com/office/drawing/2014/main" id="{E2F97807-02B4-4C89-8415-0D8067E1DD86}"/>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sp>
        <p:nvSpPr>
          <p:cNvPr id="31" name="矩形 30">
            <a:extLst>
              <a:ext uri="{FF2B5EF4-FFF2-40B4-BE49-F238E27FC236}">
                <a16:creationId xmlns:a16="http://schemas.microsoft.com/office/drawing/2014/main" id="{0984D6CF-E980-4BB7-B341-34077F26A626}"/>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81775BEC-7584-4553-9EEE-A5D3ED841D4D}"/>
              </a:ext>
            </a:extLst>
          </p:cNvPr>
          <p:cNvSpPr txBox="1"/>
          <p:nvPr/>
        </p:nvSpPr>
        <p:spPr>
          <a:xfrm>
            <a:off x="1479241" y="193571"/>
            <a:ext cx="414856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err="1">
                <a:solidFill>
                  <a:srgbClr val="6C3A27"/>
                </a:solidFill>
                <a:latin typeface="微軟正黑體" panose="020B0604030504040204" pitchFamily="34" charset="-120"/>
                <a:ea typeface="微軟正黑體" panose="020B0604030504040204" pitchFamily="34" charset="-120"/>
              </a:rPr>
              <a:t>Catboost</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42F8BA01-6698-44CF-B568-253414B24C31}"/>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講者：莊子逵</a:t>
            </a:r>
            <a:endParaRPr lang="zh-TW" altLang="en-US" dirty="0"/>
          </a:p>
        </p:txBody>
      </p:sp>
    </p:spTree>
    <p:extLst>
      <p:ext uri="{BB962C8B-B14F-4D97-AF65-F5344CB8AC3E}">
        <p14:creationId xmlns:p14="http://schemas.microsoft.com/office/powerpoint/2010/main" val="21038740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74AF508-41F9-48D7-9C89-CA00A33FF724}"/>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B9433089-7E31-44CE-950D-D5FCA9CE3D38}"/>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43CEF9E5-B344-4C2A-8453-9C53CA0ECA10}"/>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39D4CA2-56E4-4AD8-8810-F7D7CB09CF2F}"/>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381B986-C476-45DD-AF70-0348A504C019}"/>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F2C81887-8565-471F-A39D-63AFB2C15883}"/>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DC610F99-10FB-4EA0-97DB-76CF22AA2A6F}"/>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5EE6C1E-C1A5-49C0-B031-30AF7BBC234A}"/>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92B48A8F-2056-4BCB-BEC9-206F6691728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EACE41C7-573B-4115-9452-983F5D45F2EE}"/>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280339FB-5716-4C9A-83C7-25543028F90C}"/>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06E86678-16E8-457C-8DCB-921633CC0EB9}"/>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群組 15">
            <a:extLst>
              <a:ext uri="{FF2B5EF4-FFF2-40B4-BE49-F238E27FC236}">
                <a16:creationId xmlns:a16="http://schemas.microsoft.com/office/drawing/2014/main" id="{EC309B7C-D2CE-4D95-ADBA-D450E95D7175}"/>
              </a:ext>
            </a:extLst>
          </p:cNvPr>
          <p:cNvGrpSpPr/>
          <p:nvPr/>
        </p:nvGrpSpPr>
        <p:grpSpPr>
          <a:xfrm>
            <a:off x="672089" y="5996200"/>
            <a:ext cx="11180350" cy="885391"/>
            <a:chOff x="129930" y="1808128"/>
            <a:chExt cx="11180350" cy="885391"/>
          </a:xfrm>
        </p:grpSpPr>
        <p:sp>
          <p:nvSpPr>
            <p:cNvPr id="17" name="矩形 16">
              <a:extLst>
                <a:ext uri="{FF2B5EF4-FFF2-40B4-BE49-F238E27FC236}">
                  <a16:creationId xmlns:a16="http://schemas.microsoft.com/office/drawing/2014/main" id="{118448D3-6B03-41ED-80F8-72AEEA2273D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8" name="矩形 17">
              <a:extLst>
                <a:ext uri="{FF2B5EF4-FFF2-40B4-BE49-F238E27FC236}">
                  <a16:creationId xmlns:a16="http://schemas.microsoft.com/office/drawing/2014/main" id="{D6D63924-D285-4341-B16C-CD5726FC750F}"/>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9" name="矩形 18">
              <a:extLst>
                <a:ext uri="{FF2B5EF4-FFF2-40B4-BE49-F238E27FC236}">
                  <a16:creationId xmlns:a16="http://schemas.microsoft.com/office/drawing/2014/main" id="{2D7909DA-810B-4C61-A63F-CB54324762F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0" name="矩形 19">
              <a:extLst>
                <a:ext uri="{FF2B5EF4-FFF2-40B4-BE49-F238E27FC236}">
                  <a16:creationId xmlns:a16="http://schemas.microsoft.com/office/drawing/2014/main" id="{96AF2871-9677-4548-B0C1-BDD73C6B2FFE}"/>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1" name="矩形 20">
              <a:extLst>
                <a:ext uri="{FF2B5EF4-FFF2-40B4-BE49-F238E27FC236}">
                  <a16:creationId xmlns:a16="http://schemas.microsoft.com/office/drawing/2014/main" id="{41434275-BF77-4833-8B1C-C7488838A416}"/>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2" name="矩形 21">
              <a:extLst>
                <a:ext uri="{FF2B5EF4-FFF2-40B4-BE49-F238E27FC236}">
                  <a16:creationId xmlns:a16="http://schemas.microsoft.com/office/drawing/2014/main" id="{73846D28-4290-4AF1-942A-89761CDD5D1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3" name="矩形 22">
              <a:extLst>
                <a:ext uri="{FF2B5EF4-FFF2-40B4-BE49-F238E27FC236}">
                  <a16:creationId xmlns:a16="http://schemas.microsoft.com/office/drawing/2014/main" id="{7B24F798-671C-43A3-A620-AAC94052632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4" name="矩形 23">
              <a:extLst>
                <a:ext uri="{FF2B5EF4-FFF2-40B4-BE49-F238E27FC236}">
                  <a16:creationId xmlns:a16="http://schemas.microsoft.com/office/drawing/2014/main" id="{63CAE474-2071-42D2-BD65-6CF59E61F42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sp>
        <p:nvSpPr>
          <p:cNvPr id="25" name="矩形 24">
            <a:extLst>
              <a:ext uri="{FF2B5EF4-FFF2-40B4-BE49-F238E27FC236}">
                <a16:creationId xmlns:a16="http://schemas.microsoft.com/office/drawing/2014/main" id="{3D52C1A0-1BBD-4A13-AC18-519DCF753070}"/>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文字方塊 25">
            <a:extLst>
              <a:ext uri="{FF2B5EF4-FFF2-40B4-BE49-F238E27FC236}">
                <a16:creationId xmlns:a16="http://schemas.microsoft.com/office/drawing/2014/main" id="{700AFC95-CA38-47D6-B282-87F57D510A5D}"/>
              </a:ext>
            </a:extLst>
          </p:cNvPr>
          <p:cNvSpPr txBox="1"/>
          <p:nvPr/>
        </p:nvSpPr>
        <p:spPr>
          <a:xfrm>
            <a:off x="1479241" y="193571"/>
            <a:ext cx="8532024"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err="1">
                <a:solidFill>
                  <a:srgbClr val="6C3A27"/>
                </a:solidFill>
                <a:latin typeface="微軟正黑體" panose="020B0604030504040204" pitchFamily="34" charset="-120"/>
                <a:ea typeface="微軟正黑體" panose="020B0604030504040204" pitchFamily="34" charset="-120"/>
              </a:rPr>
              <a:t>Catboost</a:t>
            </a:r>
            <a:r>
              <a:rPr lang="en-US" altLang="zh-TW" sz="3200" b="1" dirty="0">
                <a:solidFill>
                  <a:srgbClr val="6C3A27"/>
                </a:solidFill>
                <a:latin typeface="微軟正黑體" panose="020B0604030504040204" pitchFamily="34" charset="-120"/>
                <a:ea typeface="微軟正黑體" panose="020B0604030504040204" pitchFamily="34" charset="-120"/>
              </a:rPr>
              <a:t> vs </a:t>
            </a:r>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en-US" altLang="zh-TW" sz="3200" b="1" dirty="0">
                <a:solidFill>
                  <a:srgbClr val="6C3A27"/>
                </a:solidFill>
                <a:latin typeface="微軟正黑體" panose="020B0604030504040204" pitchFamily="34" charset="-120"/>
                <a:ea typeface="微軟正黑體" panose="020B0604030504040204" pitchFamily="34" charset="-120"/>
              </a:rPr>
              <a:t>  </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grpSp>
        <p:nvGrpSpPr>
          <p:cNvPr id="31" name="群組 30">
            <a:extLst>
              <a:ext uri="{FF2B5EF4-FFF2-40B4-BE49-F238E27FC236}">
                <a16:creationId xmlns:a16="http://schemas.microsoft.com/office/drawing/2014/main" id="{0CD00B0C-F677-4104-9180-4E74876F380D}"/>
              </a:ext>
            </a:extLst>
          </p:cNvPr>
          <p:cNvGrpSpPr/>
          <p:nvPr/>
        </p:nvGrpSpPr>
        <p:grpSpPr>
          <a:xfrm>
            <a:off x="9811619" y="1208052"/>
            <a:ext cx="1925642" cy="523220"/>
            <a:chOff x="1018095" y="1229352"/>
            <a:chExt cx="1925642" cy="523220"/>
          </a:xfrm>
        </p:grpSpPr>
        <p:sp>
          <p:nvSpPr>
            <p:cNvPr id="27" name="矩形 26">
              <a:extLst>
                <a:ext uri="{FF2B5EF4-FFF2-40B4-BE49-F238E27FC236}">
                  <a16:creationId xmlns:a16="http://schemas.microsoft.com/office/drawing/2014/main" id="{91805334-C5B0-4F62-B703-FFBA52232450}"/>
                </a:ext>
              </a:extLst>
            </p:cNvPr>
            <p:cNvSpPr/>
            <p:nvPr/>
          </p:nvSpPr>
          <p:spPr>
            <a:xfrm>
              <a:off x="1018095" y="1329179"/>
              <a:ext cx="320511" cy="320511"/>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30B63F08-A60C-4EA5-89BE-D2813523C3AE}"/>
                </a:ext>
              </a:extLst>
            </p:cNvPr>
            <p:cNvSpPr txBox="1"/>
            <p:nvPr/>
          </p:nvSpPr>
          <p:spPr>
            <a:xfrm>
              <a:off x="1350031" y="1229352"/>
              <a:ext cx="1593706" cy="523220"/>
            </a:xfrm>
            <a:prstGeom prst="rect">
              <a:avLst/>
            </a:prstGeom>
            <a:noFill/>
          </p:spPr>
          <p:txBody>
            <a:bodyPr wrap="none" rtlCol="0">
              <a:spAutoFit/>
            </a:bodyPr>
            <a:lstStyle/>
            <a:p>
              <a:r>
                <a:rPr lang="en-US" altLang="zh-TW" sz="2800" dirty="0" err="1">
                  <a:latin typeface="Bahnschrift SemiLight" panose="020B0502040204020203" pitchFamily="34" charset="0"/>
                </a:rPr>
                <a:t>Catboost</a:t>
              </a:r>
              <a:endParaRPr lang="zh-TW" altLang="en-US" sz="2800" dirty="0">
                <a:latin typeface="Bahnschrift SemiLight" panose="020B0502040204020203" pitchFamily="34" charset="0"/>
              </a:endParaRPr>
            </a:p>
          </p:txBody>
        </p:sp>
      </p:grpSp>
      <p:grpSp>
        <p:nvGrpSpPr>
          <p:cNvPr id="32" name="群組 31">
            <a:extLst>
              <a:ext uri="{FF2B5EF4-FFF2-40B4-BE49-F238E27FC236}">
                <a16:creationId xmlns:a16="http://schemas.microsoft.com/office/drawing/2014/main" id="{2B7E0C2A-4685-45CC-AF46-EB25DA4D09EA}"/>
              </a:ext>
            </a:extLst>
          </p:cNvPr>
          <p:cNvGrpSpPr/>
          <p:nvPr/>
        </p:nvGrpSpPr>
        <p:grpSpPr>
          <a:xfrm>
            <a:off x="9811619" y="1699863"/>
            <a:ext cx="2065103" cy="523220"/>
            <a:chOff x="1018095" y="1721163"/>
            <a:chExt cx="2065103" cy="523220"/>
          </a:xfrm>
        </p:grpSpPr>
        <p:sp>
          <p:nvSpPr>
            <p:cNvPr id="28" name="矩形 27">
              <a:extLst>
                <a:ext uri="{FF2B5EF4-FFF2-40B4-BE49-F238E27FC236}">
                  <a16:creationId xmlns:a16="http://schemas.microsoft.com/office/drawing/2014/main" id="{706ED764-051E-4C83-BA4A-E36E3FC4E550}"/>
                </a:ext>
              </a:extLst>
            </p:cNvPr>
            <p:cNvSpPr/>
            <p:nvPr/>
          </p:nvSpPr>
          <p:spPr>
            <a:xfrm>
              <a:off x="1018095" y="1807692"/>
              <a:ext cx="320511" cy="320511"/>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EB148F89-4AA9-45EC-8E5F-4BDA3E0A0EB7}"/>
                </a:ext>
              </a:extLst>
            </p:cNvPr>
            <p:cNvSpPr txBox="1"/>
            <p:nvPr/>
          </p:nvSpPr>
          <p:spPr>
            <a:xfrm>
              <a:off x="1350031" y="1721163"/>
              <a:ext cx="1733167" cy="523220"/>
            </a:xfrm>
            <a:prstGeom prst="rect">
              <a:avLst/>
            </a:prstGeom>
            <a:noFill/>
          </p:spPr>
          <p:txBody>
            <a:bodyPr wrap="none" rtlCol="0">
              <a:spAutoFit/>
            </a:bodyPr>
            <a:lstStyle/>
            <a:p>
              <a:r>
                <a:rPr lang="en-US" altLang="zh-TW" sz="2800" dirty="0" err="1">
                  <a:latin typeface="Bahnschrift SemiLight" panose="020B0502040204020203" pitchFamily="34" charset="0"/>
                </a:rPr>
                <a:t>LightGBM</a:t>
              </a:r>
              <a:endParaRPr lang="zh-TW" altLang="en-US" sz="2800" dirty="0">
                <a:latin typeface="Bahnschrift SemiLight" panose="020B0502040204020203" pitchFamily="34" charset="0"/>
              </a:endParaRPr>
            </a:p>
          </p:txBody>
        </p:sp>
      </p:grpSp>
      <p:pic>
        <p:nvPicPr>
          <p:cNvPr id="33" name="slide3">
            <a:extLst>
              <a:ext uri="{FF2B5EF4-FFF2-40B4-BE49-F238E27FC236}">
                <a16:creationId xmlns:a16="http://schemas.microsoft.com/office/drawing/2014/main" id="{8E624598-2B08-4DA9-9F83-5CD12798547A}"/>
              </a:ext>
            </a:extLst>
          </p:cNvPr>
          <p:cNvPicPr>
            <a:picLocks noChangeAspect="1"/>
          </p:cNvPicPr>
          <p:nvPr/>
        </p:nvPicPr>
        <p:blipFill rotWithShape="1">
          <a:blip r:embed="rId2">
            <a:extLst>
              <a:ext uri="{28A0092B-C50C-407E-A947-70E740481C1C}">
                <a14:useLocalDpi xmlns:a14="http://schemas.microsoft.com/office/drawing/2010/main" val="0"/>
              </a:ext>
            </a:extLst>
          </a:blip>
          <a:srcRect r="12624" b="2329"/>
          <a:stretch/>
        </p:blipFill>
        <p:spPr>
          <a:xfrm>
            <a:off x="2051481" y="840111"/>
            <a:ext cx="7480676" cy="5155686"/>
          </a:xfrm>
          <a:prstGeom prst="rect">
            <a:avLst/>
          </a:prstGeom>
        </p:spPr>
      </p:pic>
      <p:sp>
        <p:nvSpPr>
          <p:cNvPr id="34" name="矩形 33">
            <a:extLst>
              <a:ext uri="{FF2B5EF4-FFF2-40B4-BE49-F238E27FC236}">
                <a16:creationId xmlns:a16="http://schemas.microsoft.com/office/drawing/2014/main" id="{682AF5A1-72E1-4680-9E5E-44EBC3B01C50}"/>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講者：莊子逵</a:t>
            </a:r>
            <a:endParaRPr lang="zh-TW" altLang="en-US" dirty="0"/>
          </a:p>
        </p:txBody>
      </p:sp>
    </p:spTree>
    <p:extLst>
      <p:ext uri="{BB962C8B-B14F-4D97-AF65-F5344CB8AC3E}">
        <p14:creationId xmlns:p14="http://schemas.microsoft.com/office/powerpoint/2010/main" val="8024440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E398865F-F6E7-463C-A872-6CAC0A94FFEA}"/>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a:solidFill>
                  <a:srgbClr val="6C3A27"/>
                </a:solidFill>
                <a:latin typeface="微軟正黑體" panose="020B0604030504040204" pitchFamily="34" charset="-120"/>
                <a:ea typeface="微軟正黑體" panose="020B0604030504040204" pitchFamily="34" charset="-120"/>
              </a:rPr>
              <a:t>Deep Learning</a:t>
            </a:r>
          </a:p>
        </p:txBody>
      </p:sp>
      <p:sp>
        <p:nvSpPr>
          <p:cNvPr id="5" name="矩形 4">
            <a:extLst>
              <a:ext uri="{FF2B5EF4-FFF2-40B4-BE49-F238E27FC236}">
                <a16:creationId xmlns:a16="http://schemas.microsoft.com/office/drawing/2014/main" id="{ECB1B51A-A831-4986-B8A1-5B98CFB87C5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B8B7FD2-049A-413E-9F4A-AE81FCE12EA5}"/>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7" name="群組 6">
            <a:extLst>
              <a:ext uri="{FF2B5EF4-FFF2-40B4-BE49-F238E27FC236}">
                <a16:creationId xmlns:a16="http://schemas.microsoft.com/office/drawing/2014/main" id="{CC5C2020-98AF-408D-9300-B19F68800710}"/>
              </a:ext>
            </a:extLst>
          </p:cNvPr>
          <p:cNvGrpSpPr/>
          <p:nvPr/>
        </p:nvGrpSpPr>
        <p:grpSpPr>
          <a:xfrm>
            <a:off x="0" y="5841194"/>
            <a:ext cx="12192000" cy="1165969"/>
            <a:chOff x="0" y="5832805"/>
            <a:chExt cx="12192000" cy="1165969"/>
          </a:xfrm>
        </p:grpSpPr>
        <p:grpSp>
          <p:nvGrpSpPr>
            <p:cNvPr id="8" name="群組 7">
              <a:extLst>
                <a:ext uri="{FF2B5EF4-FFF2-40B4-BE49-F238E27FC236}">
                  <a16:creationId xmlns:a16="http://schemas.microsoft.com/office/drawing/2014/main" id="{1BA274DE-8087-4666-9BE2-F9F7D6E3CF1B}"/>
                </a:ext>
              </a:extLst>
            </p:cNvPr>
            <p:cNvGrpSpPr/>
            <p:nvPr/>
          </p:nvGrpSpPr>
          <p:grpSpPr>
            <a:xfrm>
              <a:off x="0" y="5832805"/>
              <a:ext cx="12192000" cy="1165969"/>
              <a:chOff x="0" y="5832805"/>
              <a:chExt cx="12192000" cy="1165969"/>
            </a:xfrm>
          </p:grpSpPr>
          <p:grpSp>
            <p:nvGrpSpPr>
              <p:cNvPr id="18" name="群組 17">
                <a:extLst>
                  <a:ext uri="{FF2B5EF4-FFF2-40B4-BE49-F238E27FC236}">
                    <a16:creationId xmlns:a16="http://schemas.microsoft.com/office/drawing/2014/main" id="{5CB80CBB-40B7-4CD0-B5BF-920FF737CE44}"/>
                  </a:ext>
                </a:extLst>
              </p:cNvPr>
              <p:cNvGrpSpPr/>
              <p:nvPr/>
            </p:nvGrpSpPr>
            <p:grpSpPr>
              <a:xfrm>
                <a:off x="0" y="5832805"/>
                <a:ext cx="12192000" cy="1155809"/>
                <a:chOff x="0" y="5832805"/>
                <a:chExt cx="12192000" cy="1155809"/>
              </a:xfrm>
            </p:grpSpPr>
            <p:sp>
              <p:nvSpPr>
                <p:cNvPr id="20" name="矩形 19">
                  <a:extLst>
                    <a:ext uri="{FF2B5EF4-FFF2-40B4-BE49-F238E27FC236}">
                      <a16:creationId xmlns:a16="http://schemas.microsoft.com/office/drawing/2014/main" id="{892F94B3-275B-4FF0-A8CE-B7122989C8E4}"/>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B6E7C20F-5CAC-4AFD-B25D-ECC24ED7C34B}"/>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5FC22CDD-BC87-4B5F-B02D-72E9F29EFA23}"/>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65BFA7C-9888-4F0A-BA88-49669D75150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F8C4A57-6A1D-4132-871B-F3752012134D}"/>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DFFC15E0-473A-4F73-9334-F2D1A5AE9BD2}"/>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8A67D0F8-3379-4682-93D2-05C00F9902EE}"/>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20C34C65-9735-419F-B28E-6A57AA8AA028}"/>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a:extLst>
                    <a:ext uri="{FF2B5EF4-FFF2-40B4-BE49-F238E27FC236}">
                      <a16:creationId xmlns:a16="http://schemas.microsoft.com/office/drawing/2014/main" id="{E9C91C2D-6806-4CCA-97BB-72608DCBECAC}"/>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44E55D64-4257-474A-935F-D6838B82C4FC}"/>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605C403B-763D-49DA-ABCF-4401DD5A07DC}"/>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9" name="直線接點 18">
                <a:extLst>
                  <a:ext uri="{FF2B5EF4-FFF2-40B4-BE49-F238E27FC236}">
                    <a16:creationId xmlns:a16="http://schemas.microsoft.com/office/drawing/2014/main" id="{C369D307-B2F1-48F4-80CB-22DAC4DFF0CF}"/>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F03D630B-8962-4CA7-BE60-171B1E0C1889}"/>
                </a:ext>
              </a:extLst>
            </p:cNvPr>
            <p:cNvGrpSpPr/>
            <p:nvPr/>
          </p:nvGrpSpPr>
          <p:grpSpPr>
            <a:xfrm>
              <a:off x="672089" y="5996200"/>
              <a:ext cx="11180350" cy="885391"/>
              <a:chOff x="129930" y="1808128"/>
              <a:chExt cx="11180350" cy="885391"/>
            </a:xfrm>
          </p:grpSpPr>
          <p:sp>
            <p:nvSpPr>
              <p:cNvPr id="10" name="矩形 9">
                <a:extLst>
                  <a:ext uri="{FF2B5EF4-FFF2-40B4-BE49-F238E27FC236}">
                    <a16:creationId xmlns:a16="http://schemas.microsoft.com/office/drawing/2014/main" id="{BA3FB00C-AB56-42F0-B883-E09F94E29B2E}"/>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1" name="矩形 10">
                <a:extLst>
                  <a:ext uri="{FF2B5EF4-FFF2-40B4-BE49-F238E27FC236}">
                    <a16:creationId xmlns:a16="http://schemas.microsoft.com/office/drawing/2014/main" id="{A3B8189E-E1F3-4BFE-A5CC-95436EAEBE4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2" name="矩形 11">
                <a:extLst>
                  <a:ext uri="{FF2B5EF4-FFF2-40B4-BE49-F238E27FC236}">
                    <a16:creationId xmlns:a16="http://schemas.microsoft.com/office/drawing/2014/main" id="{F191979A-664B-476C-95A7-34D9690D7A7F}"/>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3" name="矩形 12">
                <a:extLst>
                  <a:ext uri="{FF2B5EF4-FFF2-40B4-BE49-F238E27FC236}">
                    <a16:creationId xmlns:a16="http://schemas.microsoft.com/office/drawing/2014/main" id="{EC29D3D8-6668-439F-A1B7-A5C8FEEBADDF}"/>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4" name="矩形 13">
                <a:extLst>
                  <a:ext uri="{FF2B5EF4-FFF2-40B4-BE49-F238E27FC236}">
                    <a16:creationId xmlns:a16="http://schemas.microsoft.com/office/drawing/2014/main" id="{416B6ADD-F295-4F33-859D-72547452397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5" name="矩形 14">
                <a:extLst>
                  <a:ext uri="{FF2B5EF4-FFF2-40B4-BE49-F238E27FC236}">
                    <a16:creationId xmlns:a16="http://schemas.microsoft.com/office/drawing/2014/main" id="{D5C88FB0-3B55-4BA0-B401-D2E95DE5D30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6" name="矩形 15">
                <a:extLst>
                  <a:ext uri="{FF2B5EF4-FFF2-40B4-BE49-F238E27FC236}">
                    <a16:creationId xmlns:a16="http://schemas.microsoft.com/office/drawing/2014/main" id="{834CF00A-7B36-4D7E-A68D-22C1D64A2CE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7" name="矩形 16">
                <a:extLst>
                  <a:ext uri="{FF2B5EF4-FFF2-40B4-BE49-F238E27FC236}">
                    <a16:creationId xmlns:a16="http://schemas.microsoft.com/office/drawing/2014/main" id="{C42D45C6-8D95-4878-8CFC-05BCBFE65AAC}"/>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6729887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id="{5D775899-3211-480F-94DE-541304E25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47290"/>
            <a:ext cx="3696138" cy="1071880"/>
          </a:xfrm>
          <a:prstGeom prst="rect">
            <a:avLst/>
          </a:prstGeom>
        </p:spPr>
      </p:pic>
      <p:pic>
        <p:nvPicPr>
          <p:cNvPr id="44" name="圖片 43">
            <a:extLst>
              <a:ext uri="{FF2B5EF4-FFF2-40B4-BE49-F238E27FC236}">
                <a16:creationId xmlns:a16="http://schemas.microsoft.com/office/drawing/2014/main" id="{E03EBE20-956C-4D0D-9756-094570083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785" y="2006917"/>
            <a:ext cx="2343150" cy="1952625"/>
          </a:xfrm>
          <a:prstGeom prst="rect">
            <a:avLst/>
          </a:prstGeom>
        </p:spPr>
      </p:pic>
      <p:sp>
        <p:nvSpPr>
          <p:cNvPr id="6" name="文字方塊 5">
            <a:extLst>
              <a:ext uri="{FF2B5EF4-FFF2-40B4-BE49-F238E27FC236}">
                <a16:creationId xmlns:a16="http://schemas.microsoft.com/office/drawing/2014/main" id="{D234169F-8205-46D6-AA6A-ECD87E445A51}"/>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a:solidFill>
                  <a:srgbClr val="6C3A27"/>
                </a:solidFill>
                <a:latin typeface="微軟正黑體" panose="020B0604030504040204" pitchFamily="34" charset="-120"/>
                <a:ea typeface="微軟正黑體" panose="020B0604030504040204" pitchFamily="34" charset="-120"/>
              </a:rPr>
              <a:t>Deep Learning</a:t>
            </a:r>
          </a:p>
        </p:txBody>
      </p:sp>
      <p:sp>
        <p:nvSpPr>
          <p:cNvPr id="9" name="矩形 8">
            <a:extLst>
              <a:ext uri="{FF2B5EF4-FFF2-40B4-BE49-F238E27FC236}">
                <a16:creationId xmlns:a16="http://schemas.microsoft.com/office/drawing/2014/main" id="{DDF67445-0E86-45D4-BB5F-BF6B4BEB418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3" name="群組 82">
            <a:extLst>
              <a:ext uri="{FF2B5EF4-FFF2-40B4-BE49-F238E27FC236}">
                <a16:creationId xmlns:a16="http://schemas.microsoft.com/office/drawing/2014/main" id="{6AD68453-A194-489E-A6A3-F0295A82B8A1}"/>
              </a:ext>
            </a:extLst>
          </p:cNvPr>
          <p:cNvGrpSpPr/>
          <p:nvPr/>
        </p:nvGrpSpPr>
        <p:grpSpPr>
          <a:xfrm>
            <a:off x="0" y="5841194"/>
            <a:ext cx="12192000" cy="1165969"/>
            <a:chOff x="0" y="5832805"/>
            <a:chExt cx="12192000" cy="1165969"/>
          </a:xfrm>
        </p:grpSpPr>
        <p:grpSp>
          <p:nvGrpSpPr>
            <p:cNvPr id="84" name="群組 83">
              <a:extLst>
                <a:ext uri="{FF2B5EF4-FFF2-40B4-BE49-F238E27FC236}">
                  <a16:creationId xmlns:a16="http://schemas.microsoft.com/office/drawing/2014/main" id="{BBF49029-FA5C-46A1-82AB-F6D8EA2DE3EA}"/>
                </a:ext>
              </a:extLst>
            </p:cNvPr>
            <p:cNvGrpSpPr/>
            <p:nvPr/>
          </p:nvGrpSpPr>
          <p:grpSpPr>
            <a:xfrm>
              <a:off x="0" y="5832805"/>
              <a:ext cx="12192000" cy="1165969"/>
              <a:chOff x="0" y="5832805"/>
              <a:chExt cx="12192000" cy="1165969"/>
            </a:xfrm>
          </p:grpSpPr>
          <p:grpSp>
            <p:nvGrpSpPr>
              <p:cNvPr id="94" name="群組 93">
                <a:extLst>
                  <a:ext uri="{FF2B5EF4-FFF2-40B4-BE49-F238E27FC236}">
                    <a16:creationId xmlns:a16="http://schemas.microsoft.com/office/drawing/2014/main" id="{51FCE7D1-F3A9-4D4F-8D5D-706374621A1D}"/>
                  </a:ext>
                </a:extLst>
              </p:cNvPr>
              <p:cNvGrpSpPr/>
              <p:nvPr/>
            </p:nvGrpSpPr>
            <p:grpSpPr>
              <a:xfrm>
                <a:off x="0" y="5832805"/>
                <a:ext cx="12192000" cy="1155809"/>
                <a:chOff x="0" y="5832805"/>
                <a:chExt cx="12192000" cy="1155809"/>
              </a:xfrm>
            </p:grpSpPr>
            <p:sp>
              <p:nvSpPr>
                <p:cNvPr id="96" name="矩形 95">
                  <a:extLst>
                    <a:ext uri="{FF2B5EF4-FFF2-40B4-BE49-F238E27FC236}">
                      <a16:creationId xmlns:a16="http://schemas.microsoft.com/office/drawing/2014/main" id="{646BA440-9B6E-446E-8226-ABAC42FCCC86}"/>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0A0CB23A-E8DF-4A3D-A45B-C35CC3924FCC}"/>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416B23C4-4EE0-479A-8590-C86EA636C647}"/>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F2781C5A-40C9-4B57-9009-F17F085E9A60}"/>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0982649F-0020-45E8-B224-6161CC617B3F}"/>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EC754B9E-94D0-47BB-A05D-D01D12EF1225}"/>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890FD6A5-3413-40B8-9D5B-3105C6D435D6}"/>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878E6DFB-BE84-4B22-9EE6-B0B126C172D1}"/>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4" name="直線接點 103">
                  <a:extLst>
                    <a:ext uri="{FF2B5EF4-FFF2-40B4-BE49-F238E27FC236}">
                      <a16:creationId xmlns:a16="http://schemas.microsoft.com/office/drawing/2014/main" id="{50B2AB89-2FA5-4BA3-BF22-7CFD1C7625C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C1C7CA8B-9254-44A7-9C4E-DA7E8CFD1E7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69645347-5382-4BB2-8972-25E4C7614F3F}"/>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線接點 94">
                <a:extLst>
                  <a:ext uri="{FF2B5EF4-FFF2-40B4-BE49-F238E27FC236}">
                    <a16:creationId xmlns:a16="http://schemas.microsoft.com/office/drawing/2014/main" id="{EA108FEF-C8F2-44C0-85F5-1432676CEFEB}"/>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群組 84">
              <a:extLst>
                <a:ext uri="{FF2B5EF4-FFF2-40B4-BE49-F238E27FC236}">
                  <a16:creationId xmlns:a16="http://schemas.microsoft.com/office/drawing/2014/main" id="{BC44784A-BCBE-4310-AA3C-BF6ADE260697}"/>
                </a:ext>
              </a:extLst>
            </p:cNvPr>
            <p:cNvGrpSpPr/>
            <p:nvPr/>
          </p:nvGrpSpPr>
          <p:grpSpPr>
            <a:xfrm>
              <a:off x="672089" y="5996200"/>
              <a:ext cx="11180350" cy="885391"/>
              <a:chOff x="129930" y="1808128"/>
              <a:chExt cx="11180350" cy="885391"/>
            </a:xfrm>
          </p:grpSpPr>
          <p:sp>
            <p:nvSpPr>
              <p:cNvPr id="86" name="矩形 85">
                <a:extLst>
                  <a:ext uri="{FF2B5EF4-FFF2-40B4-BE49-F238E27FC236}">
                    <a16:creationId xmlns:a16="http://schemas.microsoft.com/office/drawing/2014/main" id="{A0413087-627E-4623-B9A5-66C89BA13389}"/>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7" name="矩形 86">
                <a:extLst>
                  <a:ext uri="{FF2B5EF4-FFF2-40B4-BE49-F238E27FC236}">
                    <a16:creationId xmlns:a16="http://schemas.microsoft.com/office/drawing/2014/main" id="{B8DFABFD-8A3F-4AB6-BFE9-06E7556FBBB0}"/>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8" name="矩形 87">
                <a:extLst>
                  <a:ext uri="{FF2B5EF4-FFF2-40B4-BE49-F238E27FC236}">
                    <a16:creationId xmlns:a16="http://schemas.microsoft.com/office/drawing/2014/main" id="{AB3CAE15-3197-4904-8C36-6ADDBF77EAF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89" name="矩形 88">
                <a:extLst>
                  <a:ext uri="{FF2B5EF4-FFF2-40B4-BE49-F238E27FC236}">
                    <a16:creationId xmlns:a16="http://schemas.microsoft.com/office/drawing/2014/main" id="{61C82095-48CA-4A0B-BA48-55CD814AD041}"/>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90" name="矩形 89">
                <a:extLst>
                  <a:ext uri="{FF2B5EF4-FFF2-40B4-BE49-F238E27FC236}">
                    <a16:creationId xmlns:a16="http://schemas.microsoft.com/office/drawing/2014/main" id="{0ED006FC-5DC3-4A33-A332-ABCE31902DAE}"/>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91" name="矩形 90">
                <a:extLst>
                  <a:ext uri="{FF2B5EF4-FFF2-40B4-BE49-F238E27FC236}">
                    <a16:creationId xmlns:a16="http://schemas.microsoft.com/office/drawing/2014/main" id="{4C0210CB-29CA-4660-ACE3-7BC1E463E953}"/>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92" name="矩形 91">
                <a:extLst>
                  <a:ext uri="{FF2B5EF4-FFF2-40B4-BE49-F238E27FC236}">
                    <a16:creationId xmlns:a16="http://schemas.microsoft.com/office/drawing/2014/main" id="{15992AB0-9C9C-467A-B924-BF2E9CD5D5BF}"/>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93" name="矩形 92">
                <a:extLst>
                  <a:ext uri="{FF2B5EF4-FFF2-40B4-BE49-F238E27FC236}">
                    <a16:creationId xmlns:a16="http://schemas.microsoft.com/office/drawing/2014/main" id="{9DEBE810-85C0-4B93-871B-C0595F7EDD2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0" name="矩形 29">
            <a:extLst>
              <a:ext uri="{FF2B5EF4-FFF2-40B4-BE49-F238E27FC236}">
                <a16:creationId xmlns:a16="http://schemas.microsoft.com/office/drawing/2014/main" id="{DB50D28A-8FEA-4596-9173-3025B7427EB0}"/>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spTree>
    <p:extLst>
      <p:ext uri="{BB962C8B-B14F-4D97-AF65-F5344CB8AC3E}">
        <p14:creationId xmlns:p14="http://schemas.microsoft.com/office/powerpoint/2010/main" val="16872634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FAECD2A-5DB3-4A90-AE24-F366B512CDA2}"/>
              </a:ext>
            </a:extLst>
          </p:cNvPr>
          <p:cNvSpPr>
            <a:spLocks noGrp="1"/>
          </p:cNvSpPr>
          <p:nvPr>
            <p:ph type="subTitle" idx="1"/>
          </p:nvPr>
        </p:nvSpPr>
        <p:spPr>
          <a:xfrm>
            <a:off x="298516" y="977100"/>
            <a:ext cx="4578285" cy="581107"/>
          </a:xfrm>
        </p:spPr>
        <p:txBody>
          <a:bodyPr>
            <a:normAutofit/>
          </a:bodyPr>
          <a:lstStyle/>
          <a:p>
            <a:r>
              <a:rPr lang="en-US" altLang="zh-TW" dirty="0">
                <a:latin typeface="Tahoma" panose="020B0604030504040204" pitchFamily="34" charset="0"/>
                <a:ea typeface="Tahoma" panose="020B0604030504040204" pitchFamily="34" charset="0"/>
                <a:cs typeface="Tahoma" panose="020B0604030504040204" pitchFamily="34" charset="0"/>
              </a:rPr>
              <a:t>LSTM(Long Short-Term Memory)</a:t>
            </a:r>
          </a:p>
        </p:txBody>
      </p:sp>
      <p:grpSp>
        <p:nvGrpSpPr>
          <p:cNvPr id="2" name="群組 1">
            <a:extLst>
              <a:ext uri="{FF2B5EF4-FFF2-40B4-BE49-F238E27FC236}">
                <a16:creationId xmlns:a16="http://schemas.microsoft.com/office/drawing/2014/main" id="{9942219A-66C2-4A89-AB6F-3701B77D19B2}"/>
              </a:ext>
            </a:extLst>
          </p:cNvPr>
          <p:cNvGrpSpPr/>
          <p:nvPr/>
        </p:nvGrpSpPr>
        <p:grpSpPr>
          <a:xfrm>
            <a:off x="7839144" y="765234"/>
            <a:ext cx="2623794" cy="4745518"/>
            <a:chOff x="7131246" y="977100"/>
            <a:chExt cx="2623794" cy="4745518"/>
          </a:xfrm>
        </p:grpSpPr>
        <p:grpSp>
          <p:nvGrpSpPr>
            <p:cNvPr id="6" name="群組 5">
              <a:extLst>
                <a:ext uri="{FF2B5EF4-FFF2-40B4-BE49-F238E27FC236}">
                  <a16:creationId xmlns:a16="http://schemas.microsoft.com/office/drawing/2014/main" id="{475B43F0-0CE9-4430-8882-680AE3D6249D}"/>
                </a:ext>
              </a:extLst>
            </p:cNvPr>
            <p:cNvGrpSpPr/>
            <p:nvPr/>
          </p:nvGrpSpPr>
          <p:grpSpPr>
            <a:xfrm>
              <a:off x="7131246" y="4065770"/>
              <a:ext cx="2623794" cy="421377"/>
              <a:chOff x="6410227" y="925504"/>
              <a:chExt cx="2623794" cy="581107"/>
            </a:xfrm>
          </p:grpSpPr>
          <p:sp>
            <p:nvSpPr>
              <p:cNvPr id="4" name="矩形: 圓角 3">
                <a:extLst>
                  <a:ext uri="{FF2B5EF4-FFF2-40B4-BE49-F238E27FC236}">
                    <a16:creationId xmlns:a16="http://schemas.microsoft.com/office/drawing/2014/main" id="{03A3A626-79F4-4C82-BCD6-3DD66B55338E}"/>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副標題 2">
                <a:extLst>
                  <a:ext uri="{FF2B5EF4-FFF2-40B4-BE49-F238E27FC236}">
                    <a16:creationId xmlns:a16="http://schemas.microsoft.com/office/drawing/2014/main" id="{E94F6547-138C-47BB-9E9B-4D2ECA81987D}"/>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Dense(32)</a:t>
                </a:r>
              </a:p>
            </p:txBody>
          </p:sp>
        </p:grpSp>
        <p:grpSp>
          <p:nvGrpSpPr>
            <p:cNvPr id="7" name="群組 6">
              <a:extLst>
                <a:ext uri="{FF2B5EF4-FFF2-40B4-BE49-F238E27FC236}">
                  <a16:creationId xmlns:a16="http://schemas.microsoft.com/office/drawing/2014/main" id="{796F9271-546B-45E6-A31E-F2A9DD324AD8}"/>
                </a:ext>
              </a:extLst>
            </p:cNvPr>
            <p:cNvGrpSpPr/>
            <p:nvPr/>
          </p:nvGrpSpPr>
          <p:grpSpPr>
            <a:xfrm>
              <a:off x="7131246" y="977100"/>
              <a:ext cx="2623794" cy="421377"/>
              <a:chOff x="6410227" y="925504"/>
              <a:chExt cx="2623794" cy="581107"/>
            </a:xfrm>
          </p:grpSpPr>
          <p:sp>
            <p:nvSpPr>
              <p:cNvPr id="8" name="矩形: 圓角 7">
                <a:extLst>
                  <a:ext uri="{FF2B5EF4-FFF2-40B4-BE49-F238E27FC236}">
                    <a16:creationId xmlns:a16="http://schemas.microsoft.com/office/drawing/2014/main" id="{7145C518-ECA2-4B76-B2D7-04FC90E75FDC}"/>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副標題 2">
                <a:extLst>
                  <a:ext uri="{FF2B5EF4-FFF2-40B4-BE49-F238E27FC236}">
                    <a16:creationId xmlns:a16="http://schemas.microsoft.com/office/drawing/2014/main" id="{504A04DF-E1B6-4FE1-8AB9-5F4260B1FA7A}"/>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LSTM(512)</a:t>
                </a:r>
              </a:p>
            </p:txBody>
          </p:sp>
        </p:grpSp>
        <p:grpSp>
          <p:nvGrpSpPr>
            <p:cNvPr id="10" name="群組 9">
              <a:extLst>
                <a:ext uri="{FF2B5EF4-FFF2-40B4-BE49-F238E27FC236}">
                  <a16:creationId xmlns:a16="http://schemas.microsoft.com/office/drawing/2014/main" id="{BC592D42-6320-4612-A7B2-6CE3A186FD2F}"/>
                </a:ext>
              </a:extLst>
            </p:cNvPr>
            <p:cNvGrpSpPr/>
            <p:nvPr/>
          </p:nvGrpSpPr>
          <p:grpSpPr>
            <a:xfrm>
              <a:off x="7131246" y="2830302"/>
              <a:ext cx="2623794" cy="421377"/>
              <a:chOff x="6410227" y="925504"/>
              <a:chExt cx="2623794" cy="581107"/>
            </a:xfrm>
          </p:grpSpPr>
          <p:sp>
            <p:nvSpPr>
              <p:cNvPr id="11" name="矩形: 圓角 10">
                <a:extLst>
                  <a:ext uri="{FF2B5EF4-FFF2-40B4-BE49-F238E27FC236}">
                    <a16:creationId xmlns:a16="http://schemas.microsoft.com/office/drawing/2014/main" id="{3EBCD888-754C-4E7D-8486-76D9485A5A24}"/>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副標題 2">
                <a:extLst>
                  <a:ext uri="{FF2B5EF4-FFF2-40B4-BE49-F238E27FC236}">
                    <a16:creationId xmlns:a16="http://schemas.microsoft.com/office/drawing/2014/main" id="{C11DDD32-3110-45C9-94C3-D9DBCB2C938E}"/>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Dense(128)</a:t>
                </a:r>
              </a:p>
            </p:txBody>
          </p:sp>
        </p:grpSp>
        <p:grpSp>
          <p:nvGrpSpPr>
            <p:cNvPr id="13" name="群組 12">
              <a:extLst>
                <a:ext uri="{FF2B5EF4-FFF2-40B4-BE49-F238E27FC236}">
                  <a16:creationId xmlns:a16="http://schemas.microsoft.com/office/drawing/2014/main" id="{BC5F3458-B908-4126-AE53-284D0EE00EDF}"/>
                </a:ext>
              </a:extLst>
            </p:cNvPr>
            <p:cNvGrpSpPr/>
            <p:nvPr/>
          </p:nvGrpSpPr>
          <p:grpSpPr>
            <a:xfrm>
              <a:off x="7131246" y="1594834"/>
              <a:ext cx="2623794" cy="421377"/>
              <a:chOff x="6410227" y="925504"/>
              <a:chExt cx="2623794" cy="581107"/>
            </a:xfrm>
          </p:grpSpPr>
          <p:sp>
            <p:nvSpPr>
              <p:cNvPr id="14" name="矩形: 圓角 13">
                <a:extLst>
                  <a:ext uri="{FF2B5EF4-FFF2-40B4-BE49-F238E27FC236}">
                    <a16:creationId xmlns:a16="http://schemas.microsoft.com/office/drawing/2014/main" id="{BEA36280-BEAE-480E-82BA-59CB7485138E}"/>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副標題 2">
                <a:extLst>
                  <a:ext uri="{FF2B5EF4-FFF2-40B4-BE49-F238E27FC236}">
                    <a16:creationId xmlns:a16="http://schemas.microsoft.com/office/drawing/2014/main" id="{6C3EC756-60A0-4941-9A3B-124981EB0142}"/>
                  </a:ext>
                </a:extLst>
              </p:cNvPr>
              <p:cNvSpPr txBox="1">
                <a:spLocks/>
              </p:cNvSpPr>
              <p:nvPr/>
            </p:nvSpPr>
            <p:spPr>
              <a:xfrm>
                <a:off x="6410227" y="1044308"/>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Dense(256)</a:t>
                </a:r>
              </a:p>
            </p:txBody>
          </p:sp>
        </p:grpSp>
        <p:grpSp>
          <p:nvGrpSpPr>
            <p:cNvPr id="16" name="群組 15">
              <a:extLst>
                <a:ext uri="{FF2B5EF4-FFF2-40B4-BE49-F238E27FC236}">
                  <a16:creationId xmlns:a16="http://schemas.microsoft.com/office/drawing/2014/main" id="{439F5B69-5845-4A13-9E1E-BC39BEBA427B}"/>
                </a:ext>
              </a:extLst>
            </p:cNvPr>
            <p:cNvGrpSpPr/>
            <p:nvPr/>
          </p:nvGrpSpPr>
          <p:grpSpPr>
            <a:xfrm>
              <a:off x="7131246" y="2212568"/>
              <a:ext cx="2623794" cy="421377"/>
              <a:chOff x="6410227" y="925504"/>
              <a:chExt cx="2623794" cy="581107"/>
            </a:xfrm>
          </p:grpSpPr>
          <p:sp>
            <p:nvSpPr>
              <p:cNvPr id="17" name="矩形: 圓角 16">
                <a:extLst>
                  <a:ext uri="{FF2B5EF4-FFF2-40B4-BE49-F238E27FC236}">
                    <a16:creationId xmlns:a16="http://schemas.microsoft.com/office/drawing/2014/main" id="{E24961C4-AF7B-4301-A358-A88A2C858225}"/>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副標題 2">
                <a:extLst>
                  <a:ext uri="{FF2B5EF4-FFF2-40B4-BE49-F238E27FC236}">
                    <a16:creationId xmlns:a16="http://schemas.microsoft.com/office/drawing/2014/main" id="{E6A5E816-399D-4B1C-847F-9F12A29165E9}"/>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Dense(256)</a:t>
                </a:r>
              </a:p>
            </p:txBody>
          </p:sp>
        </p:grpSp>
        <p:grpSp>
          <p:nvGrpSpPr>
            <p:cNvPr id="22" name="群組 21">
              <a:extLst>
                <a:ext uri="{FF2B5EF4-FFF2-40B4-BE49-F238E27FC236}">
                  <a16:creationId xmlns:a16="http://schemas.microsoft.com/office/drawing/2014/main" id="{F78A7CB4-4365-43BD-91A4-621E07FF61DD}"/>
                </a:ext>
              </a:extLst>
            </p:cNvPr>
            <p:cNvGrpSpPr/>
            <p:nvPr/>
          </p:nvGrpSpPr>
          <p:grpSpPr>
            <a:xfrm>
              <a:off x="7131246" y="3448036"/>
              <a:ext cx="2623794" cy="421377"/>
              <a:chOff x="6410227" y="925504"/>
              <a:chExt cx="2623794" cy="581107"/>
            </a:xfrm>
          </p:grpSpPr>
          <p:sp>
            <p:nvSpPr>
              <p:cNvPr id="23" name="矩形: 圓角 22">
                <a:extLst>
                  <a:ext uri="{FF2B5EF4-FFF2-40B4-BE49-F238E27FC236}">
                    <a16:creationId xmlns:a16="http://schemas.microsoft.com/office/drawing/2014/main" id="{D4BFA96F-D556-4096-94CE-A4B8A038A795}"/>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副標題 2">
                <a:extLst>
                  <a:ext uri="{FF2B5EF4-FFF2-40B4-BE49-F238E27FC236}">
                    <a16:creationId xmlns:a16="http://schemas.microsoft.com/office/drawing/2014/main" id="{B20C2EA4-C86C-435C-9945-9ADA0E6FFAF6}"/>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Dense(64)</a:t>
                </a:r>
              </a:p>
            </p:txBody>
          </p:sp>
        </p:grpSp>
        <p:grpSp>
          <p:nvGrpSpPr>
            <p:cNvPr id="28" name="群組 27">
              <a:extLst>
                <a:ext uri="{FF2B5EF4-FFF2-40B4-BE49-F238E27FC236}">
                  <a16:creationId xmlns:a16="http://schemas.microsoft.com/office/drawing/2014/main" id="{1C4BC89A-0FCB-4C39-816A-D77CD1EB847D}"/>
                </a:ext>
              </a:extLst>
            </p:cNvPr>
            <p:cNvGrpSpPr/>
            <p:nvPr/>
          </p:nvGrpSpPr>
          <p:grpSpPr>
            <a:xfrm>
              <a:off x="7131246" y="4683504"/>
              <a:ext cx="2623794" cy="421377"/>
              <a:chOff x="6410227" y="925504"/>
              <a:chExt cx="2623794" cy="581107"/>
            </a:xfrm>
          </p:grpSpPr>
          <p:sp>
            <p:nvSpPr>
              <p:cNvPr id="29" name="矩形: 圓角 28">
                <a:extLst>
                  <a:ext uri="{FF2B5EF4-FFF2-40B4-BE49-F238E27FC236}">
                    <a16:creationId xmlns:a16="http://schemas.microsoft.com/office/drawing/2014/main" id="{F32119A8-F872-4133-9A62-D05FC3177E43}"/>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副標題 2">
                <a:extLst>
                  <a:ext uri="{FF2B5EF4-FFF2-40B4-BE49-F238E27FC236}">
                    <a16:creationId xmlns:a16="http://schemas.microsoft.com/office/drawing/2014/main" id="{C7C32A86-5782-4317-A44A-1260080284F4}"/>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Dense(16)</a:t>
                </a:r>
              </a:p>
            </p:txBody>
          </p:sp>
        </p:grpSp>
        <p:grpSp>
          <p:nvGrpSpPr>
            <p:cNvPr id="31" name="群組 30">
              <a:extLst>
                <a:ext uri="{FF2B5EF4-FFF2-40B4-BE49-F238E27FC236}">
                  <a16:creationId xmlns:a16="http://schemas.microsoft.com/office/drawing/2014/main" id="{C3C52FE6-BA8B-4214-AE67-1D1B8AAAC4A3}"/>
                </a:ext>
              </a:extLst>
            </p:cNvPr>
            <p:cNvGrpSpPr/>
            <p:nvPr/>
          </p:nvGrpSpPr>
          <p:grpSpPr>
            <a:xfrm>
              <a:off x="7131246" y="5301241"/>
              <a:ext cx="2623794" cy="421377"/>
              <a:chOff x="6410227" y="925504"/>
              <a:chExt cx="2623794" cy="581107"/>
            </a:xfrm>
          </p:grpSpPr>
          <p:sp>
            <p:nvSpPr>
              <p:cNvPr id="32" name="矩形: 圓角 31">
                <a:extLst>
                  <a:ext uri="{FF2B5EF4-FFF2-40B4-BE49-F238E27FC236}">
                    <a16:creationId xmlns:a16="http://schemas.microsoft.com/office/drawing/2014/main" id="{4C2926C2-A575-41DB-B05B-835F33CEF3D3}"/>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副標題 2">
                <a:extLst>
                  <a:ext uri="{FF2B5EF4-FFF2-40B4-BE49-F238E27FC236}">
                    <a16:creationId xmlns:a16="http://schemas.microsoft.com/office/drawing/2014/main" id="{D882712B-B56C-4C70-BAC9-15711BE0ACDC}"/>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a:t>
                </a:r>
              </a:p>
            </p:txBody>
          </p:sp>
        </p:grpSp>
        <p:sp>
          <p:nvSpPr>
            <p:cNvPr id="35" name="箭號: 向下 34">
              <a:extLst>
                <a:ext uri="{FF2B5EF4-FFF2-40B4-BE49-F238E27FC236}">
                  <a16:creationId xmlns:a16="http://schemas.microsoft.com/office/drawing/2014/main" id="{FE9029C1-C7BB-4A2C-98E6-30E83DCF8F4A}"/>
                </a:ext>
              </a:extLst>
            </p:cNvPr>
            <p:cNvSpPr/>
            <p:nvPr/>
          </p:nvSpPr>
          <p:spPr>
            <a:xfrm>
              <a:off x="8246454" y="1393485"/>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向下 35">
              <a:extLst>
                <a:ext uri="{FF2B5EF4-FFF2-40B4-BE49-F238E27FC236}">
                  <a16:creationId xmlns:a16="http://schemas.microsoft.com/office/drawing/2014/main" id="{91AF1902-41AD-4034-8030-F7FBD0965ECA}"/>
                </a:ext>
              </a:extLst>
            </p:cNvPr>
            <p:cNvSpPr/>
            <p:nvPr/>
          </p:nvSpPr>
          <p:spPr>
            <a:xfrm>
              <a:off x="8246454" y="2020707"/>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向下 36">
              <a:extLst>
                <a:ext uri="{FF2B5EF4-FFF2-40B4-BE49-F238E27FC236}">
                  <a16:creationId xmlns:a16="http://schemas.microsoft.com/office/drawing/2014/main" id="{455935D8-BDDE-4CA1-B436-11595A8B1C0D}"/>
                </a:ext>
              </a:extLst>
            </p:cNvPr>
            <p:cNvSpPr/>
            <p:nvPr/>
          </p:nvSpPr>
          <p:spPr>
            <a:xfrm>
              <a:off x="8246454" y="2638441"/>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向下 37">
              <a:extLst>
                <a:ext uri="{FF2B5EF4-FFF2-40B4-BE49-F238E27FC236}">
                  <a16:creationId xmlns:a16="http://schemas.microsoft.com/office/drawing/2014/main" id="{C4734292-2171-42B5-BAE4-19304023E627}"/>
                </a:ext>
              </a:extLst>
            </p:cNvPr>
            <p:cNvSpPr/>
            <p:nvPr/>
          </p:nvSpPr>
          <p:spPr>
            <a:xfrm>
              <a:off x="8246454" y="3245616"/>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062DCF88-193A-4C5D-9B7F-36C9637EAB4F}"/>
                </a:ext>
              </a:extLst>
            </p:cNvPr>
            <p:cNvSpPr/>
            <p:nvPr/>
          </p:nvSpPr>
          <p:spPr>
            <a:xfrm>
              <a:off x="8246454" y="3871402"/>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54CCB3B3-2458-453C-AD48-79A840A331DB}"/>
                </a:ext>
              </a:extLst>
            </p:cNvPr>
            <p:cNvSpPr/>
            <p:nvPr/>
          </p:nvSpPr>
          <p:spPr>
            <a:xfrm>
              <a:off x="8246454" y="4496923"/>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33A65DC8-60DA-4A5F-989D-F8CDD171B4C4}"/>
                </a:ext>
              </a:extLst>
            </p:cNvPr>
            <p:cNvSpPr/>
            <p:nvPr/>
          </p:nvSpPr>
          <p:spPr>
            <a:xfrm>
              <a:off x="8246454" y="5103460"/>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4" name="圖片 43">
            <a:extLst>
              <a:ext uri="{FF2B5EF4-FFF2-40B4-BE49-F238E27FC236}">
                <a16:creationId xmlns:a16="http://schemas.microsoft.com/office/drawing/2014/main" id="{ABF24086-E940-462E-9DA6-1E67A09E3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51" y="1689802"/>
            <a:ext cx="4578265" cy="3662612"/>
          </a:xfrm>
          <a:prstGeom prst="rect">
            <a:avLst/>
          </a:prstGeom>
        </p:spPr>
      </p:pic>
      <p:sp>
        <p:nvSpPr>
          <p:cNvPr id="42" name="文字方塊 41">
            <a:extLst>
              <a:ext uri="{FF2B5EF4-FFF2-40B4-BE49-F238E27FC236}">
                <a16:creationId xmlns:a16="http://schemas.microsoft.com/office/drawing/2014/main" id="{ACA0DAC2-402A-4C5D-B27C-B5673BECB55E}"/>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a:solidFill>
                  <a:srgbClr val="6C3A27"/>
                </a:solidFill>
                <a:latin typeface="微軟正黑體" panose="020B0604030504040204" pitchFamily="34" charset="-120"/>
                <a:ea typeface="微軟正黑體" panose="020B0604030504040204" pitchFamily="34" charset="-120"/>
              </a:rPr>
              <a:t>Deep Learning</a:t>
            </a:r>
          </a:p>
        </p:txBody>
      </p:sp>
      <p:sp>
        <p:nvSpPr>
          <p:cNvPr id="45" name="矩形 44">
            <a:extLst>
              <a:ext uri="{FF2B5EF4-FFF2-40B4-BE49-F238E27FC236}">
                <a16:creationId xmlns:a16="http://schemas.microsoft.com/office/drawing/2014/main" id="{0B4E4E26-54E8-432D-907B-372AE11C3842}"/>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3" name="群組 42">
            <a:extLst>
              <a:ext uri="{FF2B5EF4-FFF2-40B4-BE49-F238E27FC236}">
                <a16:creationId xmlns:a16="http://schemas.microsoft.com/office/drawing/2014/main" id="{98D18553-35BB-485A-953A-8A55F22C5061}"/>
              </a:ext>
            </a:extLst>
          </p:cNvPr>
          <p:cNvGrpSpPr/>
          <p:nvPr/>
        </p:nvGrpSpPr>
        <p:grpSpPr>
          <a:xfrm>
            <a:off x="0" y="5841194"/>
            <a:ext cx="12192000" cy="1165969"/>
            <a:chOff x="0" y="5832805"/>
            <a:chExt cx="12192000" cy="1165969"/>
          </a:xfrm>
        </p:grpSpPr>
        <p:grpSp>
          <p:nvGrpSpPr>
            <p:cNvPr id="46" name="群組 45">
              <a:extLst>
                <a:ext uri="{FF2B5EF4-FFF2-40B4-BE49-F238E27FC236}">
                  <a16:creationId xmlns:a16="http://schemas.microsoft.com/office/drawing/2014/main" id="{AAAE4869-E6AF-4597-940B-8479DDDD9A1B}"/>
                </a:ext>
              </a:extLst>
            </p:cNvPr>
            <p:cNvGrpSpPr/>
            <p:nvPr/>
          </p:nvGrpSpPr>
          <p:grpSpPr>
            <a:xfrm>
              <a:off x="0" y="5832805"/>
              <a:ext cx="12192000" cy="1165969"/>
              <a:chOff x="0" y="5832805"/>
              <a:chExt cx="12192000" cy="1165969"/>
            </a:xfrm>
          </p:grpSpPr>
          <p:grpSp>
            <p:nvGrpSpPr>
              <p:cNvPr id="57" name="群組 56">
                <a:extLst>
                  <a:ext uri="{FF2B5EF4-FFF2-40B4-BE49-F238E27FC236}">
                    <a16:creationId xmlns:a16="http://schemas.microsoft.com/office/drawing/2014/main" id="{0872EA2D-32E4-4ECE-87D7-3F07E8E6C866}"/>
                  </a:ext>
                </a:extLst>
              </p:cNvPr>
              <p:cNvGrpSpPr/>
              <p:nvPr/>
            </p:nvGrpSpPr>
            <p:grpSpPr>
              <a:xfrm>
                <a:off x="0" y="5832805"/>
                <a:ext cx="12192000" cy="1155809"/>
                <a:chOff x="0" y="5832805"/>
                <a:chExt cx="12192000" cy="1155809"/>
              </a:xfrm>
            </p:grpSpPr>
            <p:sp>
              <p:nvSpPr>
                <p:cNvPr id="59" name="矩形 58">
                  <a:extLst>
                    <a:ext uri="{FF2B5EF4-FFF2-40B4-BE49-F238E27FC236}">
                      <a16:creationId xmlns:a16="http://schemas.microsoft.com/office/drawing/2014/main" id="{4DDB51C9-647C-4780-BD46-2CB47879FE0C}"/>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758C51FC-DB00-4351-969D-0803B0B525F4}"/>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68B07AE1-160B-48FB-98A5-109998F5ED38}"/>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3D069277-2986-49A8-97F5-4C4B3AE9D0EA}"/>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57BC09E-5180-4954-A7B9-EFE9D12A62D0}"/>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FA3D8763-D69F-41EB-A367-12341D804822}"/>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1626ABC7-5FDA-4E10-9E4D-0D693D8957FB}"/>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9CABB269-883C-4F76-851F-15E943206C6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接點 66">
                  <a:extLst>
                    <a:ext uri="{FF2B5EF4-FFF2-40B4-BE49-F238E27FC236}">
                      <a16:creationId xmlns:a16="http://schemas.microsoft.com/office/drawing/2014/main" id="{930786EA-34AD-44B1-B207-D9DB8A44AB4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0C0399DD-5896-4835-A4B9-C9746813133D}"/>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5D7A934-D981-4FC3-A9B2-22FB1D2DD336}"/>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8" name="直線接點 57">
                <a:extLst>
                  <a:ext uri="{FF2B5EF4-FFF2-40B4-BE49-F238E27FC236}">
                    <a16:creationId xmlns:a16="http://schemas.microsoft.com/office/drawing/2014/main" id="{431EDC0C-FE52-48B9-9F48-91BB199D617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E0B8EBB6-43E9-45DF-862C-0BECFF6A8962}"/>
                </a:ext>
              </a:extLst>
            </p:cNvPr>
            <p:cNvGrpSpPr/>
            <p:nvPr/>
          </p:nvGrpSpPr>
          <p:grpSpPr>
            <a:xfrm>
              <a:off x="672089" y="5996200"/>
              <a:ext cx="11180350" cy="885391"/>
              <a:chOff x="129930" y="1808128"/>
              <a:chExt cx="11180350" cy="885391"/>
            </a:xfrm>
          </p:grpSpPr>
          <p:sp>
            <p:nvSpPr>
              <p:cNvPr id="49" name="矩形 48">
                <a:extLst>
                  <a:ext uri="{FF2B5EF4-FFF2-40B4-BE49-F238E27FC236}">
                    <a16:creationId xmlns:a16="http://schemas.microsoft.com/office/drawing/2014/main" id="{B11B7C85-57CF-4475-A52F-9F8CA0558F1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0" name="矩形 49">
                <a:extLst>
                  <a:ext uri="{FF2B5EF4-FFF2-40B4-BE49-F238E27FC236}">
                    <a16:creationId xmlns:a16="http://schemas.microsoft.com/office/drawing/2014/main" id="{191E6DE6-333D-4880-81ED-29925BA1C55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1" name="矩形 50">
                <a:extLst>
                  <a:ext uri="{FF2B5EF4-FFF2-40B4-BE49-F238E27FC236}">
                    <a16:creationId xmlns:a16="http://schemas.microsoft.com/office/drawing/2014/main" id="{52F85358-D44E-4108-B92E-0B287242319E}"/>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2" name="矩形 51">
                <a:extLst>
                  <a:ext uri="{FF2B5EF4-FFF2-40B4-BE49-F238E27FC236}">
                    <a16:creationId xmlns:a16="http://schemas.microsoft.com/office/drawing/2014/main" id="{A01229D1-047E-4486-9846-7D3B1F00CC95}"/>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53" name="矩形 52">
                <a:extLst>
                  <a:ext uri="{FF2B5EF4-FFF2-40B4-BE49-F238E27FC236}">
                    <a16:creationId xmlns:a16="http://schemas.microsoft.com/office/drawing/2014/main" id="{DF1F6A1B-BDFD-4F38-9B66-A4083DB16D1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54" name="矩形 53">
                <a:extLst>
                  <a:ext uri="{FF2B5EF4-FFF2-40B4-BE49-F238E27FC236}">
                    <a16:creationId xmlns:a16="http://schemas.microsoft.com/office/drawing/2014/main" id="{804ECE2C-90B2-4C53-BF69-4CC810806361}"/>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55" name="矩形 54">
                <a:extLst>
                  <a:ext uri="{FF2B5EF4-FFF2-40B4-BE49-F238E27FC236}">
                    <a16:creationId xmlns:a16="http://schemas.microsoft.com/office/drawing/2014/main" id="{40A1DF5B-4C13-42EA-A3B1-DD696213B80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56" name="矩形 55">
                <a:extLst>
                  <a:ext uri="{FF2B5EF4-FFF2-40B4-BE49-F238E27FC236}">
                    <a16:creationId xmlns:a16="http://schemas.microsoft.com/office/drawing/2014/main" id="{A4CA9939-5FF8-4C36-B5CC-FE3FE9A136AF}"/>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0" name="矩形 69">
            <a:extLst>
              <a:ext uri="{FF2B5EF4-FFF2-40B4-BE49-F238E27FC236}">
                <a16:creationId xmlns:a16="http://schemas.microsoft.com/office/drawing/2014/main" id="{80D379AF-69F4-45A2-A941-DDD3D769E440}"/>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spTree>
    <p:extLst>
      <p:ext uri="{BB962C8B-B14F-4D97-AF65-F5344CB8AC3E}">
        <p14:creationId xmlns:p14="http://schemas.microsoft.com/office/powerpoint/2010/main" val="200862924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副標題 34">
            <a:extLst>
              <a:ext uri="{FF2B5EF4-FFF2-40B4-BE49-F238E27FC236}">
                <a16:creationId xmlns:a16="http://schemas.microsoft.com/office/drawing/2014/main" id="{AD1DD406-11B5-4B84-AA27-A59EEB276BE9}"/>
              </a:ext>
            </a:extLst>
          </p:cNvPr>
          <p:cNvSpPr>
            <a:spLocks noGrp="1"/>
          </p:cNvSpPr>
          <p:nvPr>
            <p:ph type="subTitle" idx="1"/>
          </p:nvPr>
        </p:nvSpPr>
        <p:spPr>
          <a:xfrm>
            <a:off x="128088" y="996082"/>
            <a:ext cx="4358567" cy="421377"/>
          </a:xfrm>
        </p:spPr>
        <p:txBody>
          <a:bodyPr>
            <a:normAutofit/>
          </a:bodyPr>
          <a:lstStyle/>
          <a:p>
            <a:r>
              <a:rPr lang="en-US" altLang="zh-TW" dirty="0">
                <a:latin typeface="Tahoma" panose="020B0604030504040204" pitchFamily="34" charset="0"/>
                <a:ea typeface="Tahoma" panose="020B0604030504040204" pitchFamily="34" charset="0"/>
                <a:cs typeface="Tahoma" panose="020B0604030504040204" pitchFamily="34" charset="0"/>
              </a:rPr>
              <a:t>Deep</a:t>
            </a:r>
            <a:r>
              <a:rPr lang="zh-TW" altLang="en-US" dirty="0">
                <a:latin typeface="Tahoma" panose="020B0604030504040204" pitchFamily="34" charset="0"/>
                <a:ea typeface="Tahoma" panose="020B0604030504040204" pitchFamily="34" charset="0"/>
                <a:cs typeface="Tahoma" panose="020B0604030504040204" pitchFamily="34" charset="0"/>
              </a:rPr>
              <a:t> </a:t>
            </a:r>
            <a:r>
              <a:rPr lang="en-US" altLang="zh-TW" dirty="0">
                <a:latin typeface="Tahoma" panose="020B0604030504040204" pitchFamily="34" charset="0"/>
                <a:ea typeface="Tahoma" panose="020B0604030504040204" pitchFamily="34" charset="0"/>
                <a:cs typeface="Tahoma" panose="020B0604030504040204" pitchFamily="34" charset="0"/>
              </a:rPr>
              <a:t>Learning Neural Network</a:t>
            </a:r>
            <a:endParaRPr lang="zh-TW" altLang="en-US" dirty="0">
              <a:latin typeface="Tahoma" panose="020B0604030504040204" pitchFamily="34" charset="0"/>
              <a:cs typeface="Tahoma" panose="020B0604030504040204" pitchFamily="34" charset="0"/>
            </a:endParaRPr>
          </a:p>
        </p:txBody>
      </p:sp>
      <p:grpSp>
        <p:nvGrpSpPr>
          <p:cNvPr id="2" name="群組 1">
            <a:extLst>
              <a:ext uri="{FF2B5EF4-FFF2-40B4-BE49-F238E27FC236}">
                <a16:creationId xmlns:a16="http://schemas.microsoft.com/office/drawing/2014/main" id="{75AE5EDC-756B-4183-9117-005179B4146F}"/>
              </a:ext>
            </a:extLst>
          </p:cNvPr>
          <p:cNvGrpSpPr/>
          <p:nvPr/>
        </p:nvGrpSpPr>
        <p:grpSpPr>
          <a:xfrm>
            <a:off x="7578346" y="400084"/>
            <a:ext cx="2931800" cy="5365167"/>
            <a:chOff x="7266374" y="341796"/>
            <a:chExt cx="2623794" cy="5957586"/>
          </a:xfrm>
        </p:grpSpPr>
        <p:grpSp>
          <p:nvGrpSpPr>
            <p:cNvPr id="6" name="群組 5">
              <a:extLst>
                <a:ext uri="{FF2B5EF4-FFF2-40B4-BE49-F238E27FC236}">
                  <a16:creationId xmlns:a16="http://schemas.microsoft.com/office/drawing/2014/main" id="{475B43F0-0CE9-4430-8882-680AE3D6249D}"/>
                </a:ext>
              </a:extLst>
            </p:cNvPr>
            <p:cNvGrpSpPr/>
            <p:nvPr/>
          </p:nvGrpSpPr>
          <p:grpSpPr>
            <a:xfrm>
              <a:off x="7266374" y="4647734"/>
              <a:ext cx="2623794" cy="421377"/>
              <a:chOff x="6410227" y="925504"/>
              <a:chExt cx="2623794" cy="581107"/>
            </a:xfrm>
          </p:grpSpPr>
          <p:sp>
            <p:nvSpPr>
              <p:cNvPr id="4" name="矩形: 圓角 3">
                <a:extLst>
                  <a:ext uri="{FF2B5EF4-FFF2-40B4-BE49-F238E27FC236}">
                    <a16:creationId xmlns:a16="http://schemas.microsoft.com/office/drawing/2014/main" id="{03A3A626-79F4-4C82-BCD6-3DD66B55338E}"/>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副標題 2">
                <a:extLst>
                  <a:ext uri="{FF2B5EF4-FFF2-40B4-BE49-F238E27FC236}">
                    <a16:creationId xmlns:a16="http://schemas.microsoft.com/office/drawing/2014/main" id="{E94F6547-138C-47BB-9E9B-4D2ECA81987D}"/>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Dense(32)</a:t>
                </a:r>
              </a:p>
            </p:txBody>
          </p:sp>
        </p:grpSp>
        <p:grpSp>
          <p:nvGrpSpPr>
            <p:cNvPr id="7" name="群組 6">
              <a:extLst>
                <a:ext uri="{FF2B5EF4-FFF2-40B4-BE49-F238E27FC236}">
                  <a16:creationId xmlns:a16="http://schemas.microsoft.com/office/drawing/2014/main" id="{796F9271-546B-45E6-A31E-F2A9DD324AD8}"/>
                </a:ext>
              </a:extLst>
            </p:cNvPr>
            <p:cNvGrpSpPr/>
            <p:nvPr/>
          </p:nvGrpSpPr>
          <p:grpSpPr>
            <a:xfrm>
              <a:off x="7266374" y="341796"/>
              <a:ext cx="2623794" cy="421377"/>
              <a:chOff x="6410227" y="925504"/>
              <a:chExt cx="2623794" cy="581107"/>
            </a:xfrm>
          </p:grpSpPr>
          <p:sp>
            <p:nvSpPr>
              <p:cNvPr id="8" name="矩形: 圓角 7">
                <a:extLst>
                  <a:ext uri="{FF2B5EF4-FFF2-40B4-BE49-F238E27FC236}">
                    <a16:creationId xmlns:a16="http://schemas.microsoft.com/office/drawing/2014/main" id="{7145C518-ECA2-4B76-B2D7-04FC90E75FDC}"/>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副標題 2">
                <a:extLst>
                  <a:ext uri="{FF2B5EF4-FFF2-40B4-BE49-F238E27FC236}">
                    <a16:creationId xmlns:a16="http://schemas.microsoft.com/office/drawing/2014/main" id="{504A04DF-E1B6-4FE1-8AB9-5F4260B1FA7A}"/>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Dense(512)</a:t>
                </a:r>
              </a:p>
            </p:txBody>
          </p:sp>
        </p:grpSp>
        <p:grpSp>
          <p:nvGrpSpPr>
            <p:cNvPr id="10" name="群組 9">
              <a:extLst>
                <a:ext uri="{FF2B5EF4-FFF2-40B4-BE49-F238E27FC236}">
                  <a16:creationId xmlns:a16="http://schemas.microsoft.com/office/drawing/2014/main" id="{BC592D42-6320-4612-A7B2-6CE3A186FD2F}"/>
                </a:ext>
              </a:extLst>
            </p:cNvPr>
            <p:cNvGrpSpPr/>
            <p:nvPr/>
          </p:nvGrpSpPr>
          <p:grpSpPr>
            <a:xfrm>
              <a:off x="7266374" y="2187198"/>
              <a:ext cx="2623794" cy="421377"/>
              <a:chOff x="6410227" y="925504"/>
              <a:chExt cx="2623794" cy="581107"/>
            </a:xfrm>
          </p:grpSpPr>
          <p:sp>
            <p:nvSpPr>
              <p:cNvPr id="11" name="矩形: 圓角 10">
                <a:extLst>
                  <a:ext uri="{FF2B5EF4-FFF2-40B4-BE49-F238E27FC236}">
                    <a16:creationId xmlns:a16="http://schemas.microsoft.com/office/drawing/2014/main" id="{3EBCD888-754C-4E7D-8486-76D9485A5A24}"/>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副標題 2">
                <a:extLst>
                  <a:ext uri="{FF2B5EF4-FFF2-40B4-BE49-F238E27FC236}">
                    <a16:creationId xmlns:a16="http://schemas.microsoft.com/office/drawing/2014/main" id="{C11DDD32-3110-45C9-94C3-D9DBCB2C938E}"/>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Dense(256)</a:t>
                </a:r>
              </a:p>
            </p:txBody>
          </p:sp>
        </p:grpSp>
        <p:grpSp>
          <p:nvGrpSpPr>
            <p:cNvPr id="13" name="群組 12">
              <a:extLst>
                <a:ext uri="{FF2B5EF4-FFF2-40B4-BE49-F238E27FC236}">
                  <a16:creationId xmlns:a16="http://schemas.microsoft.com/office/drawing/2014/main" id="{BC5F3458-B908-4126-AE53-284D0EE00EDF}"/>
                </a:ext>
              </a:extLst>
            </p:cNvPr>
            <p:cNvGrpSpPr/>
            <p:nvPr/>
          </p:nvGrpSpPr>
          <p:grpSpPr>
            <a:xfrm>
              <a:off x="7266374" y="956930"/>
              <a:ext cx="2623794" cy="421377"/>
              <a:chOff x="6410227" y="925504"/>
              <a:chExt cx="2623794" cy="581107"/>
            </a:xfrm>
          </p:grpSpPr>
          <p:sp>
            <p:nvSpPr>
              <p:cNvPr id="14" name="矩形: 圓角 13">
                <a:extLst>
                  <a:ext uri="{FF2B5EF4-FFF2-40B4-BE49-F238E27FC236}">
                    <a16:creationId xmlns:a16="http://schemas.microsoft.com/office/drawing/2014/main" id="{BEA36280-BEAE-480E-82BA-59CB7485138E}"/>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副標題 2">
                <a:extLst>
                  <a:ext uri="{FF2B5EF4-FFF2-40B4-BE49-F238E27FC236}">
                    <a16:creationId xmlns:a16="http://schemas.microsoft.com/office/drawing/2014/main" id="{6C3EC756-60A0-4941-9A3B-124981EB0142}"/>
                  </a:ext>
                </a:extLst>
              </p:cNvPr>
              <p:cNvSpPr txBox="1">
                <a:spLocks/>
              </p:cNvSpPr>
              <p:nvPr/>
            </p:nvSpPr>
            <p:spPr>
              <a:xfrm>
                <a:off x="6410227" y="1044308"/>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Dense(512)</a:t>
                </a:r>
              </a:p>
            </p:txBody>
          </p:sp>
        </p:grpSp>
        <p:grpSp>
          <p:nvGrpSpPr>
            <p:cNvPr id="16" name="群組 15">
              <a:extLst>
                <a:ext uri="{FF2B5EF4-FFF2-40B4-BE49-F238E27FC236}">
                  <a16:creationId xmlns:a16="http://schemas.microsoft.com/office/drawing/2014/main" id="{439F5B69-5845-4A13-9E1E-BC39BEBA427B}"/>
                </a:ext>
              </a:extLst>
            </p:cNvPr>
            <p:cNvGrpSpPr/>
            <p:nvPr/>
          </p:nvGrpSpPr>
          <p:grpSpPr>
            <a:xfrm>
              <a:off x="7266374" y="1572064"/>
              <a:ext cx="2623794" cy="421377"/>
              <a:chOff x="6410227" y="925504"/>
              <a:chExt cx="2623794" cy="581107"/>
            </a:xfrm>
          </p:grpSpPr>
          <p:sp>
            <p:nvSpPr>
              <p:cNvPr id="17" name="矩形: 圓角 16">
                <a:extLst>
                  <a:ext uri="{FF2B5EF4-FFF2-40B4-BE49-F238E27FC236}">
                    <a16:creationId xmlns:a16="http://schemas.microsoft.com/office/drawing/2014/main" id="{E24961C4-AF7B-4301-A358-A88A2C858225}"/>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副標題 2">
                <a:extLst>
                  <a:ext uri="{FF2B5EF4-FFF2-40B4-BE49-F238E27FC236}">
                    <a16:creationId xmlns:a16="http://schemas.microsoft.com/office/drawing/2014/main" id="{E6A5E816-399D-4B1C-847F-9F12A29165E9}"/>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Dense(256)</a:t>
                </a:r>
              </a:p>
            </p:txBody>
          </p:sp>
        </p:grpSp>
        <p:grpSp>
          <p:nvGrpSpPr>
            <p:cNvPr id="19" name="群組 18">
              <a:extLst>
                <a:ext uri="{FF2B5EF4-FFF2-40B4-BE49-F238E27FC236}">
                  <a16:creationId xmlns:a16="http://schemas.microsoft.com/office/drawing/2014/main" id="{EEB2AE71-3AF0-4FC2-8D8F-2145C8A5DEBB}"/>
                </a:ext>
              </a:extLst>
            </p:cNvPr>
            <p:cNvGrpSpPr/>
            <p:nvPr/>
          </p:nvGrpSpPr>
          <p:grpSpPr>
            <a:xfrm>
              <a:off x="7266374" y="4032600"/>
              <a:ext cx="2623794" cy="421377"/>
              <a:chOff x="6410227" y="925504"/>
              <a:chExt cx="2623794" cy="581107"/>
            </a:xfrm>
          </p:grpSpPr>
          <p:sp>
            <p:nvSpPr>
              <p:cNvPr id="20" name="矩形: 圓角 19">
                <a:extLst>
                  <a:ext uri="{FF2B5EF4-FFF2-40B4-BE49-F238E27FC236}">
                    <a16:creationId xmlns:a16="http://schemas.microsoft.com/office/drawing/2014/main" id="{76FA83E9-EB65-40B6-8624-36799E75DB74}"/>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副標題 2">
                <a:extLst>
                  <a:ext uri="{FF2B5EF4-FFF2-40B4-BE49-F238E27FC236}">
                    <a16:creationId xmlns:a16="http://schemas.microsoft.com/office/drawing/2014/main" id="{FEAECE4A-4205-49EA-930E-EF667135FD74}"/>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Dense(64)</a:t>
                </a:r>
              </a:p>
            </p:txBody>
          </p:sp>
        </p:grpSp>
        <p:grpSp>
          <p:nvGrpSpPr>
            <p:cNvPr id="22" name="群組 21">
              <a:extLst>
                <a:ext uri="{FF2B5EF4-FFF2-40B4-BE49-F238E27FC236}">
                  <a16:creationId xmlns:a16="http://schemas.microsoft.com/office/drawing/2014/main" id="{F78A7CB4-4365-43BD-91A4-621E07FF61DD}"/>
                </a:ext>
              </a:extLst>
            </p:cNvPr>
            <p:cNvGrpSpPr/>
            <p:nvPr/>
          </p:nvGrpSpPr>
          <p:grpSpPr>
            <a:xfrm>
              <a:off x="7266374" y="2802332"/>
              <a:ext cx="2623794" cy="421377"/>
              <a:chOff x="6410227" y="925504"/>
              <a:chExt cx="2623794" cy="581107"/>
            </a:xfrm>
          </p:grpSpPr>
          <p:sp>
            <p:nvSpPr>
              <p:cNvPr id="23" name="矩形: 圓角 22">
                <a:extLst>
                  <a:ext uri="{FF2B5EF4-FFF2-40B4-BE49-F238E27FC236}">
                    <a16:creationId xmlns:a16="http://schemas.microsoft.com/office/drawing/2014/main" id="{D4BFA96F-D556-4096-94CE-A4B8A038A795}"/>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副標題 2">
                <a:extLst>
                  <a:ext uri="{FF2B5EF4-FFF2-40B4-BE49-F238E27FC236}">
                    <a16:creationId xmlns:a16="http://schemas.microsoft.com/office/drawing/2014/main" id="{B20C2EA4-C86C-435C-9945-9ADA0E6FFAF6}"/>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Dense(128)</a:t>
                </a:r>
              </a:p>
            </p:txBody>
          </p:sp>
        </p:grpSp>
        <p:grpSp>
          <p:nvGrpSpPr>
            <p:cNvPr id="25" name="群組 24">
              <a:extLst>
                <a:ext uri="{FF2B5EF4-FFF2-40B4-BE49-F238E27FC236}">
                  <a16:creationId xmlns:a16="http://schemas.microsoft.com/office/drawing/2014/main" id="{AA186FF4-EAAB-4857-95A1-46DE5B57D830}"/>
                </a:ext>
              </a:extLst>
            </p:cNvPr>
            <p:cNvGrpSpPr/>
            <p:nvPr/>
          </p:nvGrpSpPr>
          <p:grpSpPr>
            <a:xfrm>
              <a:off x="7266374" y="3417466"/>
              <a:ext cx="2623794" cy="421377"/>
              <a:chOff x="6410227" y="925504"/>
              <a:chExt cx="2623794" cy="581107"/>
            </a:xfrm>
          </p:grpSpPr>
          <p:sp>
            <p:nvSpPr>
              <p:cNvPr id="26" name="矩形: 圓角 25">
                <a:extLst>
                  <a:ext uri="{FF2B5EF4-FFF2-40B4-BE49-F238E27FC236}">
                    <a16:creationId xmlns:a16="http://schemas.microsoft.com/office/drawing/2014/main" id="{911D021E-3D50-4CD6-9F34-921502E1A9F4}"/>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副標題 2">
                <a:extLst>
                  <a:ext uri="{FF2B5EF4-FFF2-40B4-BE49-F238E27FC236}">
                    <a16:creationId xmlns:a16="http://schemas.microsoft.com/office/drawing/2014/main" id="{6CDA2B9D-1DA3-4491-A742-AB540DBC0A78}"/>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Dense(128)</a:t>
                </a:r>
              </a:p>
            </p:txBody>
          </p:sp>
        </p:grpSp>
        <p:grpSp>
          <p:nvGrpSpPr>
            <p:cNvPr id="28" name="群組 27">
              <a:extLst>
                <a:ext uri="{FF2B5EF4-FFF2-40B4-BE49-F238E27FC236}">
                  <a16:creationId xmlns:a16="http://schemas.microsoft.com/office/drawing/2014/main" id="{1C4BC89A-0FCB-4C39-816A-D77CD1EB847D}"/>
                </a:ext>
              </a:extLst>
            </p:cNvPr>
            <p:cNvGrpSpPr/>
            <p:nvPr/>
          </p:nvGrpSpPr>
          <p:grpSpPr>
            <a:xfrm>
              <a:off x="7266374" y="5262868"/>
              <a:ext cx="2623794" cy="421377"/>
              <a:chOff x="6410227" y="925504"/>
              <a:chExt cx="2623794" cy="581107"/>
            </a:xfrm>
          </p:grpSpPr>
          <p:sp>
            <p:nvSpPr>
              <p:cNvPr id="29" name="矩形: 圓角 28">
                <a:extLst>
                  <a:ext uri="{FF2B5EF4-FFF2-40B4-BE49-F238E27FC236}">
                    <a16:creationId xmlns:a16="http://schemas.microsoft.com/office/drawing/2014/main" id="{F32119A8-F872-4133-9A62-D05FC3177E43}"/>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副標題 2">
                <a:extLst>
                  <a:ext uri="{FF2B5EF4-FFF2-40B4-BE49-F238E27FC236}">
                    <a16:creationId xmlns:a16="http://schemas.microsoft.com/office/drawing/2014/main" id="{C7C32A86-5782-4317-A44A-1260080284F4}"/>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Dense(16)</a:t>
                </a:r>
              </a:p>
            </p:txBody>
          </p:sp>
        </p:grpSp>
        <p:grpSp>
          <p:nvGrpSpPr>
            <p:cNvPr id="31" name="群組 30">
              <a:extLst>
                <a:ext uri="{FF2B5EF4-FFF2-40B4-BE49-F238E27FC236}">
                  <a16:creationId xmlns:a16="http://schemas.microsoft.com/office/drawing/2014/main" id="{C3C52FE6-BA8B-4214-AE67-1D1B8AAAC4A3}"/>
                </a:ext>
              </a:extLst>
            </p:cNvPr>
            <p:cNvGrpSpPr/>
            <p:nvPr/>
          </p:nvGrpSpPr>
          <p:grpSpPr>
            <a:xfrm>
              <a:off x="7266374" y="5878005"/>
              <a:ext cx="2623794" cy="421377"/>
              <a:chOff x="6410227" y="925504"/>
              <a:chExt cx="2623794" cy="581107"/>
            </a:xfrm>
          </p:grpSpPr>
          <p:sp>
            <p:nvSpPr>
              <p:cNvPr id="32" name="矩形: 圓角 31">
                <a:extLst>
                  <a:ext uri="{FF2B5EF4-FFF2-40B4-BE49-F238E27FC236}">
                    <a16:creationId xmlns:a16="http://schemas.microsoft.com/office/drawing/2014/main" id="{4C2926C2-A575-41DB-B05B-835F33CEF3D3}"/>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副標題 2">
                <a:extLst>
                  <a:ext uri="{FF2B5EF4-FFF2-40B4-BE49-F238E27FC236}">
                    <a16:creationId xmlns:a16="http://schemas.microsoft.com/office/drawing/2014/main" id="{D882712B-B56C-4C70-BAC9-15711BE0ACDC}"/>
                  </a:ext>
                </a:extLst>
              </p:cNvPr>
              <p:cNvSpPr txBox="1">
                <a:spLocks/>
              </p:cNvSpPr>
              <p:nvPr/>
            </p:nvSpPr>
            <p:spPr>
              <a:xfrm>
                <a:off x="6410227" y="1000240"/>
                <a:ext cx="2623794" cy="451487"/>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Tahoma" panose="020B0604030504040204" pitchFamily="34" charset="0"/>
                    <a:ea typeface="Tahoma" panose="020B0604030504040204" pitchFamily="34" charset="0"/>
                    <a:cs typeface="Tahoma" panose="020B0604030504040204" pitchFamily="34" charset="0"/>
                  </a:rPr>
                  <a:t>Dense(1)</a:t>
                </a:r>
              </a:p>
            </p:txBody>
          </p:sp>
        </p:grpSp>
        <p:sp>
          <p:nvSpPr>
            <p:cNvPr id="36" name="箭號: 向下 35">
              <a:extLst>
                <a:ext uri="{FF2B5EF4-FFF2-40B4-BE49-F238E27FC236}">
                  <a16:creationId xmlns:a16="http://schemas.microsoft.com/office/drawing/2014/main" id="{FC9660F5-2A72-466A-A233-39353D916A89}"/>
                </a:ext>
              </a:extLst>
            </p:cNvPr>
            <p:cNvSpPr/>
            <p:nvPr/>
          </p:nvSpPr>
          <p:spPr>
            <a:xfrm>
              <a:off x="8417142" y="765069"/>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向下 36">
              <a:extLst>
                <a:ext uri="{FF2B5EF4-FFF2-40B4-BE49-F238E27FC236}">
                  <a16:creationId xmlns:a16="http://schemas.microsoft.com/office/drawing/2014/main" id="{38F32C91-B89F-44B7-804C-BBFA28ADE967}"/>
                </a:ext>
              </a:extLst>
            </p:cNvPr>
            <p:cNvSpPr/>
            <p:nvPr/>
          </p:nvSpPr>
          <p:spPr>
            <a:xfrm>
              <a:off x="8417142" y="1387389"/>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向下 37">
              <a:extLst>
                <a:ext uri="{FF2B5EF4-FFF2-40B4-BE49-F238E27FC236}">
                  <a16:creationId xmlns:a16="http://schemas.microsoft.com/office/drawing/2014/main" id="{9464755D-B2D3-4B7D-9DF4-A094D5E990F3}"/>
                </a:ext>
              </a:extLst>
            </p:cNvPr>
            <p:cNvSpPr/>
            <p:nvPr/>
          </p:nvSpPr>
          <p:spPr>
            <a:xfrm>
              <a:off x="8417142" y="1995999"/>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83B71E3E-E3CE-4757-B230-2D927AA39421}"/>
                </a:ext>
              </a:extLst>
            </p:cNvPr>
            <p:cNvSpPr/>
            <p:nvPr/>
          </p:nvSpPr>
          <p:spPr>
            <a:xfrm>
              <a:off x="8417142" y="2622967"/>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9718216B-4053-4B79-BB2A-D0109F0491BD}"/>
                </a:ext>
              </a:extLst>
            </p:cNvPr>
            <p:cNvSpPr/>
            <p:nvPr/>
          </p:nvSpPr>
          <p:spPr>
            <a:xfrm>
              <a:off x="8417142" y="3227764"/>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D73C3AF4-B9E4-44E4-9995-52CE0D195031}"/>
                </a:ext>
              </a:extLst>
            </p:cNvPr>
            <p:cNvSpPr/>
            <p:nvPr/>
          </p:nvSpPr>
          <p:spPr>
            <a:xfrm>
              <a:off x="8414632" y="3838065"/>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29A678A3-436E-4A55-985B-967F8358A5A3}"/>
                </a:ext>
              </a:extLst>
            </p:cNvPr>
            <p:cNvSpPr/>
            <p:nvPr/>
          </p:nvSpPr>
          <p:spPr>
            <a:xfrm>
              <a:off x="8414632" y="5067707"/>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箭號: 向下 42">
              <a:extLst>
                <a:ext uri="{FF2B5EF4-FFF2-40B4-BE49-F238E27FC236}">
                  <a16:creationId xmlns:a16="http://schemas.microsoft.com/office/drawing/2014/main" id="{5C803A1F-729E-4677-87CD-F4AF10A25D75}"/>
                </a:ext>
              </a:extLst>
            </p:cNvPr>
            <p:cNvSpPr/>
            <p:nvPr/>
          </p:nvSpPr>
          <p:spPr>
            <a:xfrm>
              <a:off x="8414632" y="5687973"/>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箭號: 向下 43">
              <a:extLst>
                <a:ext uri="{FF2B5EF4-FFF2-40B4-BE49-F238E27FC236}">
                  <a16:creationId xmlns:a16="http://schemas.microsoft.com/office/drawing/2014/main" id="{BCE5F280-548C-4A3C-8A58-47B8AB0F40FC}"/>
                </a:ext>
              </a:extLst>
            </p:cNvPr>
            <p:cNvSpPr/>
            <p:nvPr/>
          </p:nvSpPr>
          <p:spPr>
            <a:xfrm>
              <a:off x="8414632" y="4451002"/>
              <a:ext cx="236668" cy="253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0" name="圖片 49">
            <a:extLst>
              <a:ext uri="{FF2B5EF4-FFF2-40B4-BE49-F238E27FC236}">
                <a16:creationId xmlns:a16="http://schemas.microsoft.com/office/drawing/2014/main" id="{BB79C794-4FFF-442F-B4FB-D2721948D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45" y="2292715"/>
            <a:ext cx="6764373" cy="2539091"/>
          </a:xfrm>
          <a:prstGeom prst="rect">
            <a:avLst/>
          </a:prstGeom>
        </p:spPr>
      </p:pic>
      <p:sp>
        <p:nvSpPr>
          <p:cNvPr id="47" name="文字方塊 46">
            <a:extLst>
              <a:ext uri="{FF2B5EF4-FFF2-40B4-BE49-F238E27FC236}">
                <a16:creationId xmlns:a16="http://schemas.microsoft.com/office/drawing/2014/main" id="{8698062A-1C06-4D02-8348-1EF4B49274D3}"/>
              </a:ext>
            </a:extLst>
          </p:cNvPr>
          <p:cNvSpPr txBox="1"/>
          <p:nvPr/>
        </p:nvSpPr>
        <p:spPr>
          <a:xfrm>
            <a:off x="1479240" y="193571"/>
            <a:ext cx="5409831"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Model</a:t>
            </a:r>
            <a:r>
              <a:rPr lang="zh-TW" altLang="en-US" sz="3200" b="1" dirty="0">
                <a:solidFill>
                  <a:srgbClr val="6C3A27"/>
                </a:solidFill>
                <a:latin typeface="微軟正黑體" panose="020B0604030504040204" pitchFamily="34" charset="-120"/>
                <a:ea typeface="微軟正黑體" panose="020B0604030504040204" pitchFamily="34" charset="-120"/>
              </a:rPr>
              <a:t>：</a:t>
            </a:r>
            <a:r>
              <a:rPr lang="en-US" altLang="zh-TW" sz="3200" b="1" dirty="0">
                <a:solidFill>
                  <a:srgbClr val="6C3A27"/>
                </a:solidFill>
                <a:latin typeface="微軟正黑體" panose="020B0604030504040204" pitchFamily="34" charset="-120"/>
                <a:ea typeface="微軟正黑體" panose="020B0604030504040204" pitchFamily="34" charset="-120"/>
              </a:rPr>
              <a:t>Deep Learning</a:t>
            </a:r>
          </a:p>
        </p:txBody>
      </p:sp>
      <p:sp>
        <p:nvSpPr>
          <p:cNvPr id="49" name="矩形 48">
            <a:extLst>
              <a:ext uri="{FF2B5EF4-FFF2-40B4-BE49-F238E27FC236}">
                <a16:creationId xmlns:a16="http://schemas.microsoft.com/office/drawing/2014/main" id="{A237C2C9-77E8-4925-A744-30E998B5C2A0}"/>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4" name="群組 73">
            <a:extLst>
              <a:ext uri="{FF2B5EF4-FFF2-40B4-BE49-F238E27FC236}">
                <a16:creationId xmlns:a16="http://schemas.microsoft.com/office/drawing/2014/main" id="{4386D837-6DAD-4D13-B8BD-BE8FE57080D4}"/>
              </a:ext>
            </a:extLst>
          </p:cNvPr>
          <p:cNvGrpSpPr/>
          <p:nvPr/>
        </p:nvGrpSpPr>
        <p:grpSpPr>
          <a:xfrm>
            <a:off x="0" y="5841194"/>
            <a:ext cx="12192000" cy="1165969"/>
            <a:chOff x="0" y="5832805"/>
            <a:chExt cx="12192000" cy="1165969"/>
          </a:xfrm>
        </p:grpSpPr>
        <p:grpSp>
          <p:nvGrpSpPr>
            <p:cNvPr id="75" name="群組 74">
              <a:extLst>
                <a:ext uri="{FF2B5EF4-FFF2-40B4-BE49-F238E27FC236}">
                  <a16:creationId xmlns:a16="http://schemas.microsoft.com/office/drawing/2014/main" id="{846736E9-B8C3-4FE9-9DB5-60E0AB23DBBD}"/>
                </a:ext>
              </a:extLst>
            </p:cNvPr>
            <p:cNvGrpSpPr/>
            <p:nvPr/>
          </p:nvGrpSpPr>
          <p:grpSpPr>
            <a:xfrm>
              <a:off x="0" y="5832805"/>
              <a:ext cx="12192000" cy="1165969"/>
              <a:chOff x="0" y="5832805"/>
              <a:chExt cx="12192000" cy="1165969"/>
            </a:xfrm>
          </p:grpSpPr>
          <p:grpSp>
            <p:nvGrpSpPr>
              <p:cNvPr id="85" name="群組 84">
                <a:extLst>
                  <a:ext uri="{FF2B5EF4-FFF2-40B4-BE49-F238E27FC236}">
                    <a16:creationId xmlns:a16="http://schemas.microsoft.com/office/drawing/2014/main" id="{93F877C6-660D-4E6B-8B4E-98C1CE054E03}"/>
                  </a:ext>
                </a:extLst>
              </p:cNvPr>
              <p:cNvGrpSpPr/>
              <p:nvPr/>
            </p:nvGrpSpPr>
            <p:grpSpPr>
              <a:xfrm>
                <a:off x="0" y="5832805"/>
                <a:ext cx="12192000" cy="1155809"/>
                <a:chOff x="0" y="5832805"/>
                <a:chExt cx="12192000" cy="1155809"/>
              </a:xfrm>
            </p:grpSpPr>
            <p:sp>
              <p:nvSpPr>
                <p:cNvPr id="87" name="矩形 86">
                  <a:extLst>
                    <a:ext uri="{FF2B5EF4-FFF2-40B4-BE49-F238E27FC236}">
                      <a16:creationId xmlns:a16="http://schemas.microsoft.com/office/drawing/2014/main" id="{2C06087C-1DC4-461A-A980-1FE80CA6300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7F58A4AB-4525-4804-8702-F3CF6AB8C45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1382DA18-F2B8-417C-B85D-A47BA7018BB2}"/>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F752C5D8-95A0-43F9-96E1-6670ADB3818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AE3716B7-D85A-4F97-892E-C5C6EF90987A}"/>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0FFA54CB-7D32-4C0D-ADDA-2F954A1FE07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B2E29945-FD72-4523-B765-F415F09BDAEC}"/>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751D33C2-1BAF-4CF5-B1ED-2EB0AAC4D268}"/>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5" name="直線接點 94">
                  <a:extLst>
                    <a:ext uri="{FF2B5EF4-FFF2-40B4-BE49-F238E27FC236}">
                      <a16:creationId xmlns:a16="http://schemas.microsoft.com/office/drawing/2014/main" id="{9C5190B2-AD64-42D1-85B5-6AD019B15A8F}"/>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1F9EFB3C-F2AF-4231-BF0F-C4CC9ABBEC67}"/>
                    </a:ext>
                  </a:extLst>
                </p:cNvPr>
                <p:cNvCxnSpPr>
                  <a:cxnSpLocks/>
                </p:cNvCxnSpPr>
                <p:nvPr/>
              </p:nvCxnSpPr>
              <p:spPr>
                <a:xfrm>
                  <a:off x="9144000" y="5996200"/>
                  <a:ext cx="0" cy="99241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BC7F9CF6-6698-4D20-B681-18840842C4EC}"/>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6" name="直線接點 85">
                <a:extLst>
                  <a:ext uri="{FF2B5EF4-FFF2-40B4-BE49-F238E27FC236}">
                    <a16:creationId xmlns:a16="http://schemas.microsoft.com/office/drawing/2014/main" id="{E2676652-6083-4A2A-8139-A261DE02F3A5}"/>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B1D93B1A-7CFB-4154-A93D-CBE4B66689DE}"/>
                </a:ext>
              </a:extLst>
            </p:cNvPr>
            <p:cNvGrpSpPr/>
            <p:nvPr/>
          </p:nvGrpSpPr>
          <p:grpSpPr>
            <a:xfrm>
              <a:off x="672089" y="5996200"/>
              <a:ext cx="11180350" cy="885391"/>
              <a:chOff x="129930" y="1808128"/>
              <a:chExt cx="11180350" cy="885391"/>
            </a:xfrm>
          </p:grpSpPr>
          <p:sp>
            <p:nvSpPr>
              <p:cNvPr id="77" name="矩形 76">
                <a:extLst>
                  <a:ext uri="{FF2B5EF4-FFF2-40B4-BE49-F238E27FC236}">
                    <a16:creationId xmlns:a16="http://schemas.microsoft.com/office/drawing/2014/main" id="{6051D744-4514-4F44-B611-8FD65A10F50E}"/>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78" name="矩形 77">
                <a:extLst>
                  <a:ext uri="{FF2B5EF4-FFF2-40B4-BE49-F238E27FC236}">
                    <a16:creationId xmlns:a16="http://schemas.microsoft.com/office/drawing/2014/main" id="{7CCB70C8-12C9-4B0E-BA6B-9AF7DCFCC09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79" name="矩形 78">
                <a:extLst>
                  <a:ext uri="{FF2B5EF4-FFF2-40B4-BE49-F238E27FC236}">
                    <a16:creationId xmlns:a16="http://schemas.microsoft.com/office/drawing/2014/main" id="{AF508FB0-115E-4537-9547-01F2B29562E2}"/>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80" name="矩形 79">
                <a:extLst>
                  <a:ext uri="{FF2B5EF4-FFF2-40B4-BE49-F238E27FC236}">
                    <a16:creationId xmlns:a16="http://schemas.microsoft.com/office/drawing/2014/main" id="{426536BB-5404-41D5-A5B6-4E343582680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81" name="矩形 80">
                <a:extLst>
                  <a:ext uri="{FF2B5EF4-FFF2-40B4-BE49-F238E27FC236}">
                    <a16:creationId xmlns:a16="http://schemas.microsoft.com/office/drawing/2014/main" id="{034E59B3-75C7-41B9-AD9A-BDDAD1A704D4}"/>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82" name="矩形 81">
                <a:extLst>
                  <a:ext uri="{FF2B5EF4-FFF2-40B4-BE49-F238E27FC236}">
                    <a16:creationId xmlns:a16="http://schemas.microsoft.com/office/drawing/2014/main" id="{0CCE4F8C-8C14-4CAB-ACD0-BD4C5F1CC34F}"/>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83" name="矩形 82">
                <a:extLst>
                  <a:ext uri="{FF2B5EF4-FFF2-40B4-BE49-F238E27FC236}">
                    <a16:creationId xmlns:a16="http://schemas.microsoft.com/office/drawing/2014/main" id="{BB38CE91-FB5F-4640-A310-75E2063FF074}"/>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84" name="矩形 83">
                <a:extLst>
                  <a:ext uri="{FF2B5EF4-FFF2-40B4-BE49-F238E27FC236}">
                    <a16:creationId xmlns:a16="http://schemas.microsoft.com/office/drawing/2014/main" id="{6D147CAF-24E4-4347-8445-AC6CBACA826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0" name="矩形 69">
            <a:extLst>
              <a:ext uri="{FF2B5EF4-FFF2-40B4-BE49-F238E27FC236}">
                <a16:creationId xmlns:a16="http://schemas.microsoft.com/office/drawing/2014/main" id="{5A768196-839D-4CBC-972E-D61939AD5EEB}"/>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spTree>
    <p:extLst>
      <p:ext uri="{BB962C8B-B14F-4D97-AF65-F5344CB8AC3E}">
        <p14:creationId xmlns:p14="http://schemas.microsoft.com/office/powerpoint/2010/main" val="28805343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FAECD2A-5DB3-4A90-AE24-F366B512CDA2}"/>
              </a:ext>
            </a:extLst>
          </p:cNvPr>
          <p:cNvSpPr>
            <a:spLocks noGrp="1"/>
          </p:cNvSpPr>
          <p:nvPr>
            <p:ph type="subTitle" idx="1"/>
          </p:nvPr>
        </p:nvSpPr>
        <p:spPr>
          <a:xfrm>
            <a:off x="298515" y="960229"/>
            <a:ext cx="4977248" cy="431691"/>
          </a:xfrm>
        </p:spPr>
        <p:txBody>
          <a:bodyPr>
            <a:normAutofit fontScale="92500"/>
          </a:bodyPr>
          <a:lstStyle/>
          <a:p>
            <a:r>
              <a:rPr lang="en-US" altLang="zh-TW" dirty="0">
                <a:latin typeface="Tahoma" panose="020B0604030504040204" pitchFamily="34" charset="0"/>
                <a:cs typeface="Tahoma" panose="020B0604030504040204" pitchFamily="34" charset="0"/>
              </a:rPr>
              <a:t>CNN(Convolutional Neural Network)</a:t>
            </a:r>
            <a:endParaRPr lang="zh-TW" altLang="en-US" dirty="0">
              <a:latin typeface="Tahoma" panose="020B0604030504040204" pitchFamily="34" charset="0"/>
              <a:cs typeface="Tahoma" panose="020B0604030504040204" pitchFamily="34" charset="0"/>
            </a:endParaRPr>
          </a:p>
        </p:txBody>
      </p:sp>
      <p:grpSp>
        <p:nvGrpSpPr>
          <p:cNvPr id="2" name="群組 1">
            <a:extLst>
              <a:ext uri="{FF2B5EF4-FFF2-40B4-BE49-F238E27FC236}">
                <a16:creationId xmlns:a16="http://schemas.microsoft.com/office/drawing/2014/main" id="{C27D8034-E72F-45B2-8D53-BDCE5063F077}"/>
              </a:ext>
            </a:extLst>
          </p:cNvPr>
          <p:cNvGrpSpPr/>
          <p:nvPr/>
        </p:nvGrpSpPr>
        <p:grpSpPr>
          <a:xfrm>
            <a:off x="7894753" y="457758"/>
            <a:ext cx="2512575" cy="5249930"/>
            <a:chOff x="7245216" y="741846"/>
            <a:chExt cx="2512575" cy="5249930"/>
          </a:xfrm>
        </p:grpSpPr>
        <p:grpSp>
          <p:nvGrpSpPr>
            <p:cNvPr id="7" name="群組 6">
              <a:extLst>
                <a:ext uri="{FF2B5EF4-FFF2-40B4-BE49-F238E27FC236}">
                  <a16:creationId xmlns:a16="http://schemas.microsoft.com/office/drawing/2014/main" id="{07CD2F9F-B2B8-4B79-987F-00F7C90FD8E3}"/>
                </a:ext>
              </a:extLst>
            </p:cNvPr>
            <p:cNvGrpSpPr/>
            <p:nvPr/>
          </p:nvGrpSpPr>
          <p:grpSpPr>
            <a:xfrm>
              <a:off x="7254182" y="741846"/>
              <a:ext cx="2503609" cy="294549"/>
              <a:chOff x="6410227" y="925504"/>
              <a:chExt cx="2623794" cy="581107"/>
            </a:xfrm>
          </p:grpSpPr>
          <p:sp>
            <p:nvSpPr>
              <p:cNvPr id="8" name="矩形: 圓角 7">
                <a:extLst>
                  <a:ext uri="{FF2B5EF4-FFF2-40B4-BE49-F238E27FC236}">
                    <a16:creationId xmlns:a16="http://schemas.microsoft.com/office/drawing/2014/main" id="{7C34BB6E-EE49-4C50-B6F1-5C7E50E626DC}"/>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副標題 2">
                <a:extLst>
                  <a:ext uri="{FF2B5EF4-FFF2-40B4-BE49-F238E27FC236}">
                    <a16:creationId xmlns:a16="http://schemas.microsoft.com/office/drawing/2014/main" id="{E3A8194C-6806-4CBB-84EE-B8F045E9B307}"/>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Conv1D(32)</a:t>
                </a:r>
              </a:p>
            </p:txBody>
          </p:sp>
        </p:grpSp>
        <p:sp>
          <p:nvSpPr>
            <p:cNvPr id="34" name="箭號: 向下 33">
              <a:extLst>
                <a:ext uri="{FF2B5EF4-FFF2-40B4-BE49-F238E27FC236}">
                  <a16:creationId xmlns:a16="http://schemas.microsoft.com/office/drawing/2014/main" id="{4644C3BA-2F69-4E37-9DA7-9DC44773E63D}"/>
                </a:ext>
              </a:extLst>
            </p:cNvPr>
            <p:cNvSpPr/>
            <p:nvPr/>
          </p:nvSpPr>
          <p:spPr>
            <a:xfrm>
              <a:off x="8447745" y="1646213"/>
              <a:ext cx="225827" cy="177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a:extLst>
                <a:ext uri="{FF2B5EF4-FFF2-40B4-BE49-F238E27FC236}">
                  <a16:creationId xmlns:a16="http://schemas.microsoft.com/office/drawing/2014/main" id="{8A0D4C87-103A-4E2D-B936-1DA67360CD31}"/>
                </a:ext>
              </a:extLst>
            </p:cNvPr>
            <p:cNvGrpSpPr/>
            <p:nvPr/>
          </p:nvGrpSpPr>
          <p:grpSpPr>
            <a:xfrm>
              <a:off x="7254182" y="1045924"/>
              <a:ext cx="2503609" cy="294549"/>
              <a:chOff x="6410227" y="925504"/>
              <a:chExt cx="2623794" cy="581107"/>
            </a:xfrm>
          </p:grpSpPr>
          <p:sp>
            <p:nvSpPr>
              <p:cNvPr id="44" name="矩形: 圓角 43">
                <a:extLst>
                  <a:ext uri="{FF2B5EF4-FFF2-40B4-BE49-F238E27FC236}">
                    <a16:creationId xmlns:a16="http://schemas.microsoft.com/office/drawing/2014/main" id="{31AB1D52-826A-4A8A-83C4-2F76EE8560BE}"/>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副標題 2">
                <a:extLst>
                  <a:ext uri="{FF2B5EF4-FFF2-40B4-BE49-F238E27FC236}">
                    <a16:creationId xmlns:a16="http://schemas.microsoft.com/office/drawing/2014/main" id="{49301EF8-1A92-4E19-81B5-6C6478E5059C}"/>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Conv1D(32)</a:t>
                </a:r>
              </a:p>
            </p:txBody>
          </p:sp>
        </p:grpSp>
        <p:grpSp>
          <p:nvGrpSpPr>
            <p:cNvPr id="53" name="群組 52">
              <a:extLst>
                <a:ext uri="{FF2B5EF4-FFF2-40B4-BE49-F238E27FC236}">
                  <a16:creationId xmlns:a16="http://schemas.microsoft.com/office/drawing/2014/main" id="{62F0261C-A0DC-45A6-B461-4E93A81336DF}"/>
                </a:ext>
              </a:extLst>
            </p:cNvPr>
            <p:cNvGrpSpPr/>
            <p:nvPr/>
          </p:nvGrpSpPr>
          <p:grpSpPr>
            <a:xfrm>
              <a:off x="7254182" y="1353276"/>
              <a:ext cx="2503609" cy="294549"/>
              <a:chOff x="6410227" y="925504"/>
              <a:chExt cx="2623794" cy="581107"/>
            </a:xfrm>
          </p:grpSpPr>
          <p:sp>
            <p:nvSpPr>
              <p:cNvPr id="54" name="矩形: 圓角 53">
                <a:extLst>
                  <a:ext uri="{FF2B5EF4-FFF2-40B4-BE49-F238E27FC236}">
                    <a16:creationId xmlns:a16="http://schemas.microsoft.com/office/drawing/2014/main" id="{F9645463-E6D0-41C5-97FB-63C142CC1714}"/>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副標題 2">
                <a:extLst>
                  <a:ext uri="{FF2B5EF4-FFF2-40B4-BE49-F238E27FC236}">
                    <a16:creationId xmlns:a16="http://schemas.microsoft.com/office/drawing/2014/main" id="{F78E0F98-88A4-4F55-BB2C-9BF177DE8F3E}"/>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MaxPooling1D</a:t>
                </a:r>
              </a:p>
            </p:txBody>
          </p:sp>
        </p:grpSp>
        <p:grpSp>
          <p:nvGrpSpPr>
            <p:cNvPr id="56" name="群組 55">
              <a:extLst>
                <a:ext uri="{FF2B5EF4-FFF2-40B4-BE49-F238E27FC236}">
                  <a16:creationId xmlns:a16="http://schemas.microsoft.com/office/drawing/2014/main" id="{7DA0599B-A4A9-41E3-AD56-817A536A6928}"/>
                </a:ext>
              </a:extLst>
            </p:cNvPr>
            <p:cNvGrpSpPr/>
            <p:nvPr/>
          </p:nvGrpSpPr>
          <p:grpSpPr>
            <a:xfrm>
              <a:off x="7254182" y="1830448"/>
              <a:ext cx="2503609" cy="294549"/>
              <a:chOff x="6410227" y="925504"/>
              <a:chExt cx="2623794" cy="581107"/>
            </a:xfrm>
          </p:grpSpPr>
          <p:sp>
            <p:nvSpPr>
              <p:cNvPr id="57" name="矩形: 圓角 56">
                <a:extLst>
                  <a:ext uri="{FF2B5EF4-FFF2-40B4-BE49-F238E27FC236}">
                    <a16:creationId xmlns:a16="http://schemas.microsoft.com/office/drawing/2014/main" id="{705813B8-5584-485A-AC3B-D52836D602B1}"/>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副標題 2">
                <a:extLst>
                  <a:ext uri="{FF2B5EF4-FFF2-40B4-BE49-F238E27FC236}">
                    <a16:creationId xmlns:a16="http://schemas.microsoft.com/office/drawing/2014/main" id="{8684B0A6-79B6-4B48-B1F5-ACEF2359BFE5}"/>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Conv1D(64)</a:t>
                </a:r>
              </a:p>
            </p:txBody>
          </p:sp>
        </p:grpSp>
        <p:sp>
          <p:nvSpPr>
            <p:cNvPr id="59" name="箭號: 向下 58">
              <a:extLst>
                <a:ext uri="{FF2B5EF4-FFF2-40B4-BE49-F238E27FC236}">
                  <a16:creationId xmlns:a16="http://schemas.microsoft.com/office/drawing/2014/main" id="{12529CF7-AD7F-436B-B035-31FC0B1D1478}"/>
                </a:ext>
              </a:extLst>
            </p:cNvPr>
            <p:cNvSpPr/>
            <p:nvPr/>
          </p:nvSpPr>
          <p:spPr>
            <a:xfrm>
              <a:off x="8447745" y="2734815"/>
              <a:ext cx="225827" cy="177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0" name="群組 59">
              <a:extLst>
                <a:ext uri="{FF2B5EF4-FFF2-40B4-BE49-F238E27FC236}">
                  <a16:creationId xmlns:a16="http://schemas.microsoft.com/office/drawing/2014/main" id="{2DB7D416-50EE-44C1-908B-B7F57F1BB68D}"/>
                </a:ext>
              </a:extLst>
            </p:cNvPr>
            <p:cNvGrpSpPr/>
            <p:nvPr/>
          </p:nvGrpSpPr>
          <p:grpSpPr>
            <a:xfrm>
              <a:off x="7254182" y="2134538"/>
              <a:ext cx="2503609" cy="294549"/>
              <a:chOff x="6410227" y="925504"/>
              <a:chExt cx="2623794" cy="581107"/>
            </a:xfrm>
          </p:grpSpPr>
          <p:sp>
            <p:nvSpPr>
              <p:cNvPr id="61" name="矩形: 圓角 60">
                <a:extLst>
                  <a:ext uri="{FF2B5EF4-FFF2-40B4-BE49-F238E27FC236}">
                    <a16:creationId xmlns:a16="http://schemas.microsoft.com/office/drawing/2014/main" id="{77A8E17A-E4A5-4627-808D-7F4C1E8FD192}"/>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副標題 2">
                <a:extLst>
                  <a:ext uri="{FF2B5EF4-FFF2-40B4-BE49-F238E27FC236}">
                    <a16:creationId xmlns:a16="http://schemas.microsoft.com/office/drawing/2014/main" id="{3CCB3EA4-E6BC-4426-AC29-A83073FFD105}"/>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Conv1D(64)</a:t>
                </a:r>
              </a:p>
            </p:txBody>
          </p:sp>
        </p:grpSp>
        <p:grpSp>
          <p:nvGrpSpPr>
            <p:cNvPr id="63" name="群組 62">
              <a:extLst>
                <a:ext uri="{FF2B5EF4-FFF2-40B4-BE49-F238E27FC236}">
                  <a16:creationId xmlns:a16="http://schemas.microsoft.com/office/drawing/2014/main" id="{5D1794D3-3245-4DAD-A990-5AE5B70639F3}"/>
                </a:ext>
              </a:extLst>
            </p:cNvPr>
            <p:cNvGrpSpPr/>
            <p:nvPr/>
          </p:nvGrpSpPr>
          <p:grpSpPr>
            <a:xfrm>
              <a:off x="7254182" y="2436798"/>
              <a:ext cx="2503609" cy="294549"/>
              <a:chOff x="6410227" y="925504"/>
              <a:chExt cx="2623794" cy="581107"/>
            </a:xfrm>
          </p:grpSpPr>
          <p:sp>
            <p:nvSpPr>
              <p:cNvPr id="64" name="矩形: 圓角 63">
                <a:extLst>
                  <a:ext uri="{FF2B5EF4-FFF2-40B4-BE49-F238E27FC236}">
                    <a16:creationId xmlns:a16="http://schemas.microsoft.com/office/drawing/2014/main" id="{5C871368-52DF-4F3B-8E64-9EDFEFFC962B}"/>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副標題 2">
                <a:extLst>
                  <a:ext uri="{FF2B5EF4-FFF2-40B4-BE49-F238E27FC236}">
                    <a16:creationId xmlns:a16="http://schemas.microsoft.com/office/drawing/2014/main" id="{9A185A26-C63F-44AF-ACDC-649F87C6896B}"/>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MaxPooling1D</a:t>
                </a:r>
              </a:p>
            </p:txBody>
          </p:sp>
        </p:grpSp>
        <p:grpSp>
          <p:nvGrpSpPr>
            <p:cNvPr id="66" name="群組 65">
              <a:extLst>
                <a:ext uri="{FF2B5EF4-FFF2-40B4-BE49-F238E27FC236}">
                  <a16:creationId xmlns:a16="http://schemas.microsoft.com/office/drawing/2014/main" id="{5E22A384-0522-4187-95AC-BFE93DD259E3}"/>
                </a:ext>
              </a:extLst>
            </p:cNvPr>
            <p:cNvGrpSpPr/>
            <p:nvPr/>
          </p:nvGrpSpPr>
          <p:grpSpPr>
            <a:xfrm>
              <a:off x="7254182" y="2926310"/>
              <a:ext cx="2503609" cy="294549"/>
              <a:chOff x="6410227" y="925504"/>
              <a:chExt cx="2623794" cy="581107"/>
            </a:xfrm>
          </p:grpSpPr>
          <p:sp>
            <p:nvSpPr>
              <p:cNvPr id="67" name="矩形: 圓角 66">
                <a:extLst>
                  <a:ext uri="{FF2B5EF4-FFF2-40B4-BE49-F238E27FC236}">
                    <a16:creationId xmlns:a16="http://schemas.microsoft.com/office/drawing/2014/main" id="{02421C51-09FC-4DC7-A44B-780043D6E2DD}"/>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副標題 2">
                <a:extLst>
                  <a:ext uri="{FF2B5EF4-FFF2-40B4-BE49-F238E27FC236}">
                    <a16:creationId xmlns:a16="http://schemas.microsoft.com/office/drawing/2014/main" id="{95A55063-7AF2-4A62-9CCD-148EFFDDF05D}"/>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Conv1D(128)</a:t>
                </a:r>
              </a:p>
            </p:txBody>
          </p:sp>
        </p:grpSp>
        <p:sp>
          <p:nvSpPr>
            <p:cNvPr id="69" name="箭號: 向下 68">
              <a:extLst>
                <a:ext uri="{FF2B5EF4-FFF2-40B4-BE49-F238E27FC236}">
                  <a16:creationId xmlns:a16="http://schemas.microsoft.com/office/drawing/2014/main" id="{B94556DA-2C06-470B-BAB3-B81C64F3A1EA}"/>
                </a:ext>
              </a:extLst>
            </p:cNvPr>
            <p:cNvSpPr/>
            <p:nvPr/>
          </p:nvSpPr>
          <p:spPr>
            <a:xfrm>
              <a:off x="8447745" y="3825597"/>
              <a:ext cx="225827" cy="177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0" name="群組 69">
              <a:extLst>
                <a:ext uri="{FF2B5EF4-FFF2-40B4-BE49-F238E27FC236}">
                  <a16:creationId xmlns:a16="http://schemas.microsoft.com/office/drawing/2014/main" id="{09D6D0C2-BA4D-4F0A-9D75-D30C9A4BC795}"/>
                </a:ext>
              </a:extLst>
            </p:cNvPr>
            <p:cNvGrpSpPr/>
            <p:nvPr/>
          </p:nvGrpSpPr>
          <p:grpSpPr>
            <a:xfrm>
              <a:off x="7254182" y="3225320"/>
              <a:ext cx="2503609" cy="294549"/>
              <a:chOff x="6410227" y="925504"/>
              <a:chExt cx="2623794" cy="581107"/>
            </a:xfrm>
          </p:grpSpPr>
          <p:sp>
            <p:nvSpPr>
              <p:cNvPr id="71" name="矩形: 圓角 70">
                <a:extLst>
                  <a:ext uri="{FF2B5EF4-FFF2-40B4-BE49-F238E27FC236}">
                    <a16:creationId xmlns:a16="http://schemas.microsoft.com/office/drawing/2014/main" id="{23653F71-CF1E-4756-9550-4238875CB7F4}"/>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副標題 2">
                <a:extLst>
                  <a:ext uri="{FF2B5EF4-FFF2-40B4-BE49-F238E27FC236}">
                    <a16:creationId xmlns:a16="http://schemas.microsoft.com/office/drawing/2014/main" id="{BF132561-DA75-4334-B60F-5EA53E081B9F}"/>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Conv1D(128)</a:t>
                </a:r>
              </a:p>
            </p:txBody>
          </p:sp>
        </p:grpSp>
        <p:grpSp>
          <p:nvGrpSpPr>
            <p:cNvPr id="73" name="群組 72">
              <a:extLst>
                <a:ext uri="{FF2B5EF4-FFF2-40B4-BE49-F238E27FC236}">
                  <a16:creationId xmlns:a16="http://schemas.microsoft.com/office/drawing/2014/main" id="{C3A8FC77-88CA-4BBD-83CD-9D1AD03588DA}"/>
                </a:ext>
              </a:extLst>
            </p:cNvPr>
            <p:cNvGrpSpPr/>
            <p:nvPr/>
          </p:nvGrpSpPr>
          <p:grpSpPr>
            <a:xfrm>
              <a:off x="7254182" y="3527580"/>
              <a:ext cx="2503609" cy="294549"/>
              <a:chOff x="6410227" y="925504"/>
              <a:chExt cx="2623794" cy="581107"/>
            </a:xfrm>
          </p:grpSpPr>
          <p:sp>
            <p:nvSpPr>
              <p:cNvPr id="74" name="矩形: 圓角 73">
                <a:extLst>
                  <a:ext uri="{FF2B5EF4-FFF2-40B4-BE49-F238E27FC236}">
                    <a16:creationId xmlns:a16="http://schemas.microsoft.com/office/drawing/2014/main" id="{63440745-E9EF-4029-A7CA-963EAC41D196}"/>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副標題 2">
                <a:extLst>
                  <a:ext uri="{FF2B5EF4-FFF2-40B4-BE49-F238E27FC236}">
                    <a16:creationId xmlns:a16="http://schemas.microsoft.com/office/drawing/2014/main" id="{9124F116-5947-4736-80DE-B9288F7BEB5C}"/>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MaxPooling1D</a:t>
                </a:r>
              </a:p>
            </p:txBody>
          </p:sp>
        </p:grpSp>
        <p:grpSp>
          <p:nvGrpSpPr>
            <p:cNvPr id="76" name="群組 75">
              <a:extLst>
                <a:ext uri="{FF2B5EF4-FFF2-40B4-BE49-F238E27FC236}">
                  <a16:creationId xmlns:a16="http://schemas.microsoft.com/office/drawing/2014/main" id="{8DAEEF14-164E-424C-BA3F-3194FD4B8375}"/>
                </a:ext>
              </a:extLst>
            </p:cNvPr>
            <p:cNvGrpSpPr/>
            <p:nvPr/>
          </p:nvGrpSpPr>
          <p:grpSpPr>
            <a:xfrm>
              <a:off x="7254182" y="4027523"/>
              <a:ext cx="2503609" cy="294549"/>
              <a:chOff x="6410227" y="925504"/>
              <a:chExt cx="2623794" cy="581107"/>
            </a:xfrm>
          </p:grpSpPr>
          <p:sp>
            <p:nvSpPr>
              <p:cNvPr id="77" name="矩形: 圓角 76">
                <a:extLst>
                  <a:ext uri="{FF2B5EF4-FFF2-40B4-BE49-F238E27FC236}">
                    <a16:creationId xmlns:a16="http://schemas.microsoft.com/office/drawing/2014/main" id="{BEA4C68F-9A01-4367-8694-12679BC7C8A5}"/>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副標題 2">
                <a:extLst>
                  <a:ext uri="{FF2B5EF4-FFF2-40B4-BE49-F238E27FC236}">
                    <a16:creationId xmlns:a16="http://schemas.microsoft.com/office/drawing/2014/main" id="{F5CEAA22-A535-40FC-B1DE-379015FD0214}"/>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Conv1D(256)</a:t>
                </a:r>
              </a:p>
            </p:txBody>
          </p:sp>
        </p:grpSp>
        <p:sp>
          <p:nvSpPr>
            <p:cNvPr id="79" name="箭號: 向下 78">
              <a:extLst>
                <a:ext uri="{FF2B5EF4-FFF2-40B4-BE49-F238E27FC236}">
                  <a16:creationId xmlns:a16="http://schemas.microsoft.com/office/drawing/2014/main" id="{92673407-F55D-417C-BC14-66E41CCDFB4E}"/>
                </a:ext>
              </a:extLst>
            </p:cNvPr>
            <p:cNvSpPr/>
            <p:nvPr/>
          </p:nvSpPr>
          <p:spPr>
            <a:xfrm>
              <a:off x="8447744" y="4918262"/>
              <a:ext cx="225827" cy="177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grpSp>
          <p:nvGrpSpPr>
            <p:cNvPr id="80" name="群組 79">
              <a:extLst>
                <a:ext uri="{FF2B5EF4-FFF2-40B4-BE49-F238E27FC236}">
                  <a16:creationId xmlns:a16="http://schemas.microsoft.com/office/drawing/2014/main" id="{B81D5EF5-66C6-43BB-96E7-37859D427648}"/>
                </a:ext>
              </a:extLst>
            </p:cNvPr>
            <p:cNvGrpSpPr/>
            <p:nvPr/>
          </p:nvGrpSpPr>
          <p:grpSpPr>
            <a:xfrm>
              <a:off x="7254182" y="4326533"/>
              <a:ext cx="2503609" cy="294549"/>
              <a:chOff x="6410227" y="925504"/>
              <a:chExt cx="2623794" cy="581107"/>
            </a:xfrm>
          </p:grpSpPr>
          <p:sp>
            <p:nvSpPr>
              <p:cNvPr id="81" name="矩形: 圓角 80">
                <a:extLst>
                  <a:ext uri="{FF2B5EF4-FFF2-40B4-BE49-F238E27FC236}">
                    <a16:creationId xmlns:a16="http://schemas.microsoft.com/office/drawing/2014/main" id="{0D42F259-4093-4568-B5A1-701EE8EE993D}"/>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副標題 2">
                <a:extLst>
                  <a:ext uri="{FF2B5EF4-FFF2-40B4-BE49-F238E27FC236}">
                    <a16:creationId xmlns:a16="http://schemas.microsoft.com/office/drawing/2014/main" id="{108ACF2E-BEC1-4A9E-B394-13F988C84695}"/>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Conv1D(256)</a:t>
                </a:r>
              </a:p>
            </p:txBody>
          </p:sp>
        </p:grpSp>
        <p:grpSp>
          <p:nvGrpSpPr>
            <p:cNvPr id="83" name="群組 82">
              <a:extLst>
                <a:ext uri="{FF2B5EF4-FFF2-40B4-BE49-F238E27FC236}">
                  <a16:creationId xmlns:a16="http://schemas.microsoft.com/office/drawing/2014/main" id="{F1D592ED-C858-47BF-B246-B8A2E2A9FC74}"/>
                </a:ext>
              </a:extLst>
            </p:cNvPr>
            <p:cNvGrpSpPr/>
            <p:nvPr/>
          </p:nvGrpSpPr>
          <p:grpSpPr>
            <a:xfrm>
              <a:off x="7254182" y="4623713"/>
              <a:ext cx="2503609" cy="294549"/>
              <a:chOff x="6410227" y="925504"/>
              <a:chExt cx="2623794" cy="581107"/>
            </a:xfrm>
          </p:grpSpPr>
          <p:sp>
            <p:nvSpPr>
              <p:cNvPr id="84" name="矩形: 圓角 83">
                <a:extLst>
                  <a:ext uri="{FF2B5EF4-FFF2-40B4-BE49-F238E27FC236}">
                    <a16:creationId xmlns:a16="http://schemas.microsoft.com/office/drawing/2014/main" id="{1F295909-AD84-4DD4-BEBC-255102ABCF02}"/>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副標題 2">
                <a:extLst>
                  <a:ext uri="{FF2B5EF4-FFF2-40B4-BE49-F238E27FC236}">
                    <a16:creationId xmlns:a16="http://schemas.microsoft.com/office/drawing/2014/main" id="{ABBA6B72-A36B-4489-8DB7-5AD24837FEDD}"/>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MaxPooling1D</a:t>
                </a:r>
              </a:p>
            </p:txBody>
          </p:sp>
        </p:grpSp>
        <p:grpSp>
          <p:nvGrpSpPr>
            <p:cNvPr id="97" name="群組 96">
              <a:extLst>
                <a:ext uri="{FF2B5EF4-FFF2-40B4-BE49-F238E27FC236}">
                  <a16:creationId xmlns:a16="http://schemas.microsoft.com/office/drawing/2014/main" id="{A747FC7B-DDC0-448B-8B2E-1A1FAEFA31EF}"/>
                </a:ext>
              </a:extLst>
            </p:cNvPr>
            <p:cNvGrpSpPr/>
            <p:nvPr/>
          </p:nvGrpSpPr>
          <p:grpSpPr>
            <a:xfrm>
              <a:off x="7245216" y="5102867"/>
              <a:ext cx="2503609" cy="294549"/>
              <a:chOff x="6410227" y="925504"/>
              <a:chExt cx="2623794" cy="581107"/>
            </a:xfrm>
          </p:grpSpPr>
          <p:sp>
            <p:nvSpPr>
              <p:cNvPr id="98" name="矩形: 圓角 97">
                <a:extLst>
                  <a:ext uri="{FF2B5EF4-FFF2-40B4-BE49-F238E27FC236}">
                    <a16:creationId xmlns:a16="http://schemas.microsoft.com/office/drawing/2014/main" id="{D61AE60D-CD69-47CB-99A7-38321D366833}"/>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副標題 2">
                <a:extLst>
                  <a:ext uri="{FF2B5EF4-FFF2-40B4-BE49-F238E27FC236}">
                    <a16:creationId xmlns:a16="http://schemas.microsoft.com/office/drawing/2014/main" id="{9DB12448-4DD2-4BDE-ABFB-8E53DBDCCAC1}"/>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Dense(512)</a:t>
                </a:r>
              </a:p>
            </p:txBody>
          </p:sp>
        </p:grpSp>
        <p:grpSp>
          <p:nvGrpSpPr>
            <p:cNvPr id="100" name="群組 99">
              <a:extLst>
                <a:ext uri="{FF2B5EF4-FFF2-40B4-BE49-F238E27FC236}">
                  <a16:creationId xmlns:a16="http://schemas.microsoft.com/office/drawing/2014/main" id="{B4551024-10F0-476C-8B2D-CAEF4EDD76B2}"/>
                </a:ext>
              </a:extLst>
            </p:cNvPr>
            <p:cNvGrpSpPr/>
            <p:nvPr/>
          </p:nvGrpSpPr>
          <p:grpSpPr>
            <a:xfrm>
              <a:off x="7245216" y="5400047"/>
              <a:ext cx="2503609" cy="294549"/>
              <a:chOff x="6410227" y="925504"/>
              <a:chExt cx="2623794" cy="581107"/>
            </a:xfrm>
          </p:grpSpPr>
          <p:sp>
            <p:nvSpPr>
              <p:cNvPr id="101" name="矩形: 圓角 100">
                <a:extLst>
                  <a:ext uri="{FF2B5EF4-FFF2-40B4-BE49-F238E27FC236}">
                    <a16:creationId xmlns:a16="http://schemas.microsoft.com/office/drawing/2014/main" id="{AF100795-D6D2-452C-AA6C-4F8EECC97911}"/>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副標題 2">
                <a:extLst>
                  <a:ext uri="{FF2B5EF4-FFF2-40B4-BE49-F238E27FC236}">
                    <a16:creationId xmlns:a16="http://schemas.microsoft.com/office/drawing/2014/main" id="{96ED2C3A-5A88-4D78-B1B8-B3B1DEB0115A}"/>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Dense(256)</a:t>
                </a:r>
              </a:p>
            </p:txBody>
          </p:sp>
        </p:grpSp>
        <p:grpSp>
          <p:nvGrpSpPr>
            <p:cNvPr id="103" name="群組 102">
              <a:extLst>
                <a:ext uri="{FF2B5EF4-FFF2-40B4-BE49-F238E27FC236}">
                  <a16:creationId xmlns:a16="http://schemas.microsoft.com/office/drawing/2014/main" id="{07F728CE-B85F-4A0B-A1C8-61227F1FA963}"/>
                </a:ext>
              </a:extLst>
            </p:cNvPr>
            <p:cNvGrpSpPr/>
            <p:nvPr/>
          </p:nvGrpSpPr>
          <p:grpSpPr>
            <a:xfrm>
              <a:off x="7252836" y="5697227"/>
              <a:ext cx="2503609" cy="294549"/>
              <a:chOff x="6410227" y="925504"/>
              <a:chExt cx="2623794" cy="581107"/>
            </a:xfrm>
          </p:grpSpPr>
          <p:sp>
            <p:nvSpPr>
              <p:cNvPr id="104" name="矩形: 圓角 103">
                <a:extLst>
                  <a:ext uri="{FF2B5EF4-FFF2-40B4-BE49-F238E27FC236}">
                    <a16:creationId xmlns:a16="http://schemas.microsoft.com/office/drawing/2014/main" id="{006EBF11-6F40-4D1C-9162-A70D36FA26AF}"/>
                  </a:ext>
                </a:extLst>
              </p:cNvPr>
              <p:cNvSpPr/>
              <p:nvPr/>
            </p:nvSpPr>
            <p:spPr>
              <a:xfrm>
                <a:off x="6567341" y="925504"/>
                <a:ext cx="2309567" cy="581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副標題 2">
                <a:extLst>
                  <a:ext uri="{FF2B5EF4-FFF2-40B4-BE49-F238E27FC236}">
                    <a16:creationId xmlns:a16="http://schemas.microsoft.com/office/drawing/2014/main" id="{84EF81E8-C41D-4445-B209-4E0BFEA57090}"/>
                  </a:ext>
                </a:extLst>
              </p:cNvPr>
              <p:cNvSpPr txBox="1">
                <a:spLocks/>
              </p:cNvSpPr>
              <p:nvPr/>
            </p:nvSpPr>
            <p:spPr>
              <a:xfrm>
                <a:off x="6410227" y="1000240"/>
                <a:ext cx="2623794" cy="45148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1800" dirty="0">
                    <a:latin typeface="Tahoma" panose="020B0604030504040204" pitchFamily="34" charset="0"/>
                    <a:ea typeface="Tahoma" panose="020B0604030504040204" pitchFamily="34" charset="0"/>
                    <a:cs typeface="Tahoma" panose="020B0604030504040204" pitchFamily="34" charset="0"/>
                  </a:rPr>
                  <a:t>Dense(1)</a:t>
                </a:r>
              </a:p>
            </p:txBody>
          </p:sp>
        </p:grpSp>
      </p:grpSp>
      <p:pic>
        <p:nvPicPr>
          <p:cNvPr id="108" name="圖片 107">
            <a:extLst>
              <a:ext uri="{FF2B5EF4-FFF2-40B4-BE49-F238E27FC236}">
                <a16:creationId xmlns:a16="http://schemas.microsoft.com/office/drawing/2014/main" id="{3A7A2680-41CF-409A-BC9D-089EBDA02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66" y="1386657"/>
            <a:ext cx="5713400" cy="4293212"/>
          </a:xfrm>
          <a:prstGeom prst="rect">
            <a:avLst/>
          </a:prstGeom>
        </p:spPr>
      </p:pic>
      <p:sp>
        <p:nvSpPr>
          <p:cNvPr id="86" name="文字方塊 85">
            <a:extLst>
              <a:ext uri="{FF2B5EF4-FFF2-40B4-BE49-F238E27FC236}">
                <a16:creationId xmlns:a16="http://schemas.microsoft.com/office/drawing/2014/main" id="{06C1DF52-EC7C-4953-BA5B-CF37E07C1DBE}"/>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a:solidFill>
                  <a:srgbClr val="6C3A27"/>
                </a:solidFill>
                <a:latin typeface="微軟正黑體" panose="020B0604030504040204" pitchFamily="34" charset="-120"/>
                <a:ea typeface="微軟正黑體" panose="020B0604030504040204" pitchFamily="34" charset="-120"/>
              </a:rPr>
              <a:t>Deep Learning</a:t>
            </a:r>
          </a:p>
        </p:txBody>
      </p:sp>
      <p:sp>
        <p:nvSpPr>
          <p:cNvPr id="87" name="矩形 86">
            <a:extLst>
              <a:ext uri="{FF2B5EF4-FFF2-40B4-BE49-F238E27FC236}">
                <a16:creationId xmlns:a16="http://schemas.microsoft.com/office/drawing/2014/main" id="{9D9E94DE-DB5C-4E2E-8B9C-07D2CE9C2412}"/>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8" name="群組 87">
            <a:extLst>
              <a:ext uri="{FF2B5EF4-FFF2-40B4-BE49-F238E27FC236}">
                <a16:creationId xmlns:a16="http://schemas.microsoft.com/office/drawing/2014/main" id="{62C55746-670F-43E2-9BEA-273D7CFB1A65}"/>
              </a:ext>
            </a:extLst>
          </p:cNvPr>
          <p:cNvGrpSpPr/>
          <p:nvPr/>
        </p:nvGrpSpPr>
        <p:grpSpPr>
          <a:xfrm>
            <a:off x="0" y="5841194"/>
            <a:ext cx="12192000" cy="1165969"/>
            <a:chOff x="0" y="5832805"/>
            <a:chExt cx="12192000" cy="1165969"/>
          </a:xfrm>
        </p:grpSpPr>
        <p:grpSp>
          <p:nvGrpSpPr>
            <p:cNvPr id="89" name="群組 88">
              <a:extLst>
                <a:ext uri="{FF2B5EF4-FFF2-40B4-BE49-F238E27FC236}">
                  <a16:creationId xmlns:a16="http://schemas.microsoft.com/office/drawing/2014/main" id="{DC9B4D11-F38B-47EA-A206-4DB2F212CEE6}"/>
                </a:ext>
              </a:extLst>
            </p:cNvPr>
            <p:cNvGrpSpPr/>
            <p:nvPr/>
          </p:nvGrpSpPr>
          <p:grpSpPr>
            <a:xfrm>
              <a:off x="0" y="5832805"/>
              <a:ext cx="12192000" cy="1165969"/>
              <a:chOff x="0" y="5832805"/>
              <a:chExt cx="12192000" cy="1165969"/>
            </a:xfrm>
          </p:grpSpPr>
          <p:grpSp>
            <p:nvGrpSpPr>
              <p:cNvPr id="110" name="群組 109">
                <a:extLst>
                  <a:ext uri="{FF2B5EF4-FFF2-40B4-BE49-F238E27FC236}">
                    <a16:creationId xmlns:a16="http://schemas.microsoft.com/office/drawing/2014/main" id="{E1049073-921F-4CD0-993C-AA6EA44636A5}"/>
                  </a:ext>
                </a:extLst>
              </p:cNvPr>
              <p:cNvGrpSpPr/>
              <p:nvPr/>
            </p:nvGrpSpPr>
            <p:grpSpPr>
              <a:xfrm>
                <a:off x="0" y="5832805"/>
                <a:ext cx="12192000" cy="1155809"/>
                <a:chOff x="0" y="5832805"/>
                <a:chExt cx="12192000" cy="1155809"/>
              </a:xfrm>
            </p:grpSpPr>
            <p:sp>
              <p:nvSpPr>
                <p:cNvPr id="112" name="矩形 111">
                  <a:extLst>
                    <a:ext uri="{FF2B5EF4-FFF2-40B4-BE49-F238E27FC236}">
                      <a16:creationId xmlns:a16="http://schemas.microsoft.com/office/drawing/2014/main" id="{C42E3A7A-32F7-4CCA-9B1F-5AA0721AD5FC}"/>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E5DD860B-1E5F-4835-9F7A-1A2C3BEA6A63}"/>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03D12D4D-E867-4B6E-9E5F-1CEB8943B9B5}"/>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90D0814D-6F3E-410C-8CD6-ECC77FCDA3D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115">
                  <a:extLst>
                    <a:ext uri="{FF2B5EF4-FFF2-40B4-BE49-F238E27FC236}">
                      <a16:creationId xmlns:a16="http://schemas.microsoft.com/office/drawing/2014/main" id="{3000A843-8A4B-42B5-AC67-56BB87F6A4BD}"/>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F5DE6821-652E-4A1C-BA99-4F553B3AFD2B}"/>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矩形 117">
                  <a:extLst>
                    <a:ext uri="{FF2B5EF4-FFF2-40B4-BE49-F238E27FC236}">
                      <a16:creationId xmlns:a16="http://schemas.microsoft.com/office/drawing/2014/main" id="{4A7C3EFB-1E45-4542-A227-B28C9D77ABEC}"/>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118">
                  <a:extLst>
                    <a:ext uri="{FF2B5EF4-FFF2-40B4-BE49-F238E27FC236}">
                      <a16:creationId xmlns:a16="http://schemas.microsoft.com/office/drawing/2014/main" id="{EFF11E96-7762-4FD8-A63F-08657EFF8362}"/>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0" name="直線接點 119">
                  <a:extLst>
                    <a:ext uri="{FF2B5EF4-FFF2-40B4-BE49-F238E27FC236}">
                      <a16:creationId xmlns:a16="http://schemas.microsoft.com/office/drawing/2014/main" id="{77DF9AB8-902B-4929-BF13-8464AFF29789}"/>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E109A4CD-B7D0-4361-A10B-43EC290B760F}"/>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BE5BF756-ADFB-46E5-BC7E-B282A4694B1A}"/>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1" name="直線接點 110">
                <a:extLst>
                  <a:ext uri="{FF2B5EF4-FFF2-40B4-BE49-F238E27FC236}">
                    <a16:creationId xmlns:a16="http://schemas.microsoft.com/office/drawing/2014/main" id="{D610654C-C2A6-4D61-8EAF-9E14D52367B4}"/>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71FBA0FC-668A-4DD8-BEC7-AEC17EFDB00B}"/>
                </a:ext>
              </a:extLst>
            </p:cNvPr>
            <p:cNvGrpSpPr/>
            <p:nvPr/>
          </p:nvGrpSpPr>
          <p:grpSpPr>
            <a:xfrm>
              <a:off x="672089" y="5996200"/>
              <a:ext cx="11180350" cy="885391"/>
              <a:chOff x="129930" y="1808128"/>
              <a:chExt cx="11180350" cy="885391"/>
            </a:xfrm>
          </p:grpSpPr>
          <p:sp>
            <p:nvSpPr>
              <p:cNvPr id="91" name="矩形 90">
                <a:extLst>
                  <a:ext uri="{FF2B5EF4-FFF2-40B4-BE49-F238E27FC236}">
                    <a16:creationId xmlns:a16="http://schemas.microsoft.com/office/drawing/2014/main" id="{B36D150F-F179-4809-9EC7-39E48D0B9F3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92" name="矩形 91">
                <a:extLst>
                  <a:ext uri="{FF2B5EF4-FFF2-40B4-BE49-F238E27FC236}">
                    <a16:creationId xmlns:a16="http://schemas.microsoft.com/office/drawing/2014/main" id="{38913AB8-6189-49E6-95EE-215F6723661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93" name="矩形 92">
                <a:extLst>
                  <a:ext uri="{FF2B5EF4-FFF2-40B4-BE49-F238E27FC236}">
                    <a16:creationId xmlns:a16="http://schemas.microsoft.com/office/drawing/2014/main" id="{A2C5BC22-8A7D-4E9E-A6AE-B430FD472DCC}"/>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94" name="矩形 93">
                <a:extLst>
                  <a:ext uri="{FF2B5EF4-FFF2-40B4-BE49-F238E27FC236}">
                    <a16:creationId xmlns:a16="http://schemas.microsoft.com/office/drawing/2014/main" id="{0512042E-F687-4886-BD98-E4995591F7CF}"/>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95" name="矩形 94">
                <a:extLst>
                  <a:ext uri="{FF2B5EF4-FFF2-40B4-BE49-F238E27FC236}">
                    <a16:creationId xmlns:a16="http://schemas.microsoft.com/office/drawing/2014/main" id="{128C7D52-4BA4-4C4B-8C7F-7D7CCF9333D4}"/>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96" name="矩形 95">
                <a:extLst>
                  <a:ext uri="{FF2B5EF4-FFF2-40B4-BE49-F238E27FC236}">
                    <a16:creationId xmlns:a16="http://schemas.microsoft.com/office/drawing/2014/main" id="{D60A7C34-65C9-40A3-8E83-3FB3198E6F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6" name="矩形 105">
                <a:extLst>
                  <a:ext uri="{FF2B5EF4-FFF2-40B4-BE49-F238E27FC236}">
                    <a16:creationId xmlns:a16="http://schemas.microsoft.com/office/drawing/2014/main" id="{DFB2786A-6D42-4E39-BFD4-C0A385C62BFF}"/>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7" name="矩形 106">
                <a:extLst>
                  <a:ext uri="{FF2B5EF4-FFF2-40B4-BE49-F238E27FC236}">
                    <a16:creationId xmlns:a16="http://schemas.microsoft.com/office/drawing/2014/main" id="{51F0F0AB-04B2-4A4D-95AB-DCE8AD46FF2E}"/>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109" name="矩形 108">
            <a:extLst>
              <a:ext uri="{FF2B5EF4-FFF2-40B4-BE49-F238E27FC236}">
                <a16:creationId xmlns:a16="http://schemas.microsoft.com/office/drawing/2014/main" id="{925C433D-FFDA-4EAC-9F4A-2A6665F124E2}"/>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spTree>
    <p:extLst>
      <p:ext uri="{BB962C8B-B14F-4D97-AF65-F5344CB8AC3E}">
        <p14:creationId xmlns:p14="http://schemas.microsoft.com/office/powerpoint/2010/main" val="38654819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06B5F485-1E32-48AD-8C4C-A80B06F9DE05}"/>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r>
              <a:rPr lang="en-US" altLang="zh-TW" sz="3200" b="1" dirty="0">
                <a:solidFill>
                  <a:srgbClr val="6C3A27"/>
                </a:solidFill>
                <a:latin typeface="微軟正黑體" panose="020B0604030504040204" pitchFamily="34" charset="-120"/>
                <a:ea typeface="微軟正黑體" panose="020B0604030504040204" pitchFamily="34" charset="-120"/>
              </a:rPr>
              <a:t>Summary</a:t>
            </a:r>
          </a:p>
        </p:txBody>
      </p:sp>
      <p:sp>
        <p:nvSpPr>
          <p:cNvPr id="3" name="矩形 2">
            <a:extLst>
              <a:ext uri="{FF2B5EF4-FFF2-40B4-BE49-F238E27FC236}">
                <a16:creationId xmlns:a16="http://schemas.microsoft.com/office/drawing/2014/main" id="{BA91D5B2-CC24-4B1A-A160-CF4069759D8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 name="群組 5">
            <a:extLst>
              <a:ext uri="{FF2B5EF4-FFF2-40B4-BE49-F238E27FC236}">
                <a16:creationId xmlns:a16="http://schemas.microsoft.com/office/drawing/2014/main" id="{9F70D387-82A9-45EE-B3B2-277E8D8C76A4}"/>
              </a:ext>
            </a:extLst>
          </p:cNvPr>
          <p:cNvGrpSpPr/>
          <p:nvPr/>
        </p:nvGrpSpPr>
        <p:grpSpPr>
          <a:xfrm>
            <a:off x="0" y="5841194"/>
            <a:ext cx="12192000" cy="1165969"/>
            <a:chOff x="0" y="5832805"/>
            <a:chExt cx="12192000" cy="1165969"/>
          </a:xfrm>
        </p:grpSpPr>
        <p:grpSp>
          <p:nvGrpSpPr>
            <p:cNvPr id="7" name="群組 6">
              <a:extLst>
                <a:ext uri="{FF2B5EF4-FFF2-40B4-BE49-F238E27FC236}">
                  <a16:creationId xmlns:a16="http://schemas.microsoft.com/office/drawing/2014/main" id="{805C7384-85AE-46F4-9733-7C2FE0E0B3A5}"/>
                </a:ext>
              </a:extLst>
            </p:cNvPr>
            <p:cNvGrpSpPr/>
            <p:nvPr/>
          </p:nvGrpSpPr>
          <p:grpSpPr>
            <a:xfrm>
              <a:off x="0" y="5832805"/>
              <a:ext cx="12192000" cy="1165969"/>
              <a:chOff x="0" y="5832805"/>
              <a:chExt cx="12192000" cy="1165969"/>
            </a:xfrm>
          </p:grpSpPr>
          <p:grpSp>
            <p:nvGrpSpPr>
              <p:cNvPr id="17" name="群組 16">
                <a:extLst>
                  <a:ext uri="{FF2B5EF4-FFF2-40B4-BE49-F238E27FC236}">
                    <a16:creationId xmlns:a16="http://schemas.microsoft.com/office/drawing/2014/main" id="{56E3ADF1-0611-4D44-A47E-1D25C1ADCB0A}"/>
                  </a:ext>
                </a:extLst>
              </p:cNvPr>
              <p:cNvGrpSpPr/>
              <p:nvPr/>
            </p:nvGrpSpPr>
            <p:grpSpPr>
              <a:xfrm>
                <a:off x="0" y="5832805"/>
                <a:ext cx="12192000" cy="1155809"/>
                <a:chOff x="0" y="5832805"/>
                <a:chExt cx="12192000" cy="1155809"/>
              </a:xfrm>
            </p:grpSpPr>
            <p:sp>
              <p:nvSpPr>
                <p:cNvPr id="19" name="矩形 18">
                  <a:extLst>
                    <a:ext uri="{FF2B5EF4-FFF2-40B4-BE49-F238E27FC236}">
                      <a16:creationId xmlns:a16="http://schemas.microsoft.com/office/drawing/2014/main" id="{1EA41A95-5052-497A-9395-C5B335C6D508}"/>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330C100B-E6DB-40DE-8E19-8B687778580A}"/>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420965A9-D7E3-42CA-96F9-AB57AA5C6E96}"/>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7C68AF75-1FCC-4B74-A22E-847CE77D4602}"/>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755DDB82-2FC7-4509-8B2B-614A084E50F5}"/>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503CC52E-5A4D-4A8C-ADFD-8D01444205A5}"/>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1DF7437-FF2E-497C-8EBF-669B25E1A6FB}"/>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BD3ABF32-6947-4734-BB7D-6C2FC1584EB0}"/>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8C6E3715-7EB8-43CE-866E-FE7DB49909DB}"/>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C8BC1793-17B0-413B-BBBA-6C41461AAABD}"/>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72C3967D-486A-490C-8CD7-D8FBCD0F5C3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直線接點 17">
                <a:extLst>
                  <a:ext uri="{FF2B5EF4-FFF2-40B4-BE49-F238E27FC236}">
                    <a16:creationId xmlns:a16="http://schemas.microsoft.com/office/drawing/2014/main" id="{3BE64B3F-B82C-4C3E-A946-F90D8D24626F}"/>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E977CE8A-524C-40E7-B7A1-2930F026F230}"/>
                </a:ext>
              </a:extLst>
            </p:cNvPr>
            <p:cNvGrpSpPr/>
            <p:nvPr/>
          </p:nvGrpSpPr>
          <p:grpSpPr>
            <a:xfrm>
              <a:off x="672089" y="5996200"/>
              <a:ext cx="11180350" cy="885391"/>
              <a:chOff x="129930" y="1808128"/>
              <a:chExt cx="11180350" cy="885391"/>
            </a:xfrm>
          </p:grpSpPr>
          <p:sp>
            <p:nvSpPr>
              <p:cNvPr id="9" name="矩形 8">
                <a:extLst>
                  <a:ext uri="{FF2B5EF4-FFF2-40B4-BE49-F238E27FC236}">
                    <a16:creationId xmlns:a16="http://schemas.microsoft.com/office/drawing/2014/main" id="{F55E04C8-72AD-4738-84F5-3BC919A32438}"/>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0" name="矩形 9">
                <a:extLst>
                  <a:ext uri="{FF2B5EF4-FFF2-40B4-BE49-F238E27FC236}">
                    <a16:creationId xmlns:a16="http://schemas.microsoft.com/office/drawing/2014/main" id="{35F04618-9E49-4BAE-B0BE-428A37F481E9}"/>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1" name="矩形 10">
                <a:extLst>
                  <a:ext uri="{FF2B5EF4-FFF2-40B4-BE49-F238E27FC236}">
                    <a16:creationId xmlns:a16="http://schemas.microsoft.com/office/drawing/2014/main" id="{678CAB81-A517-4C38-926B-2ADDE94CDB62}"/>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2" name="矩形 11">
                <a:extLst>
                  <a:ext uri="{FF2B5EF4-FFF2-40B4-BE49-F238E27FC236}">
                    <a16:creationId xmlns:a16="http://schemas.microsoft.com/office/drawing/2014/main" id="{61C9BC9B-CABC-4C57-8634-CC0A1830DAEC}"/>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3" name="矩形 12">
                <a:extLst>
                  <a:ext uri="{FF2B5EF4-FFF2-40B4-BE49-F238E27FC236}">
                    <a16:creationId xmlns:a16="http://schemas.microsoft.com/office/drawing/2014/main" id="{FE792B82-4319-4F22-8489-F6A1A04AACD8}"/>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4" name="矩形 13">
                <a:extLst>
                  <a:ext uri="{FF2B5EF4-FFF2-40B4-BE49-F238E27FC236}">
                    <a16:creationId xmlns:a16="http://schemas.microsoft.com/office/drawing/2014/main" id="{E4AEC716-4380-47DE-B458-690D0FACD13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5" name="矩形 14">
                <a:extLst>
                  <a:ext uri="{FF2B5EF4-FFF2-40B4-BE49-F238E27FC236}">
                    <a16:creationId xmlns:a16="http://schemas.microsoft.com/office/drawing/2014/main" id="{F177A7B9-1D9E-4F79-A345-ABC5721C6571}"/>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6" name="矩形 15">
                <a:extLst>
                  <a:ext uri="{FF2B5EF4-FFF2-40B4-BE49-F238E27FC236}">
                    <a16:creationId xmlns:a16="http://schemas.microsoft.com/office/drawing/2014/main" id="{E8551D11-BFEC-4D62-BF0D-CFE4EB3645DB}"/>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pic>
        <p:nvPicPr>
          <p:cNvPr id="36" name="slide4">
            <a:extLst>
              <a:ext uri="{FF2B5EF4-FFF2-40B4-BE49-F238E27FC236}">
                <a16:creationId xmlns:a16="http://schemas.microsoft.com/office/drawing/2014/main" id="{A920EB0D-D313-4636-B9DA-4D9456270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80920"/>
            <a:ext cx="8394909" cy="5175946"/>
          </a:xfrm>
          <a:prstGeom prst="rect">
            <a:avLst/>
          </a:prstGeom>
        </p:spPr>
      </p:pic>
      <p:sp>
        <p:nvSpPr>
          <p:cNvPr id="40" name="副標題 2">
            <a:extLst>
              <a:ext uri="{FF2B5EF4-FFF2-40B4-BE49-F238E27FC236}">
                <a16:creationId xmlns:a16="http://schemas.microsoft.com/office/drawing/2014/main" id="{6D94B96A-B186-4FCB-8671-69A421F299C0}"/>
              </a:ext>
            </a:extLst>
          </p:cNvPr>
          <p:cNvSpPr txBox="1">
            <a:spLocks/>
          </p:cNvSpPr>
          <p:nvPr/>
        </p:nvSpPr>
        <p:spPr>
          <a:xfrm>
            <a:off x="9190339" y="2671511"/>
            <a:ext cx="1450530" cy="327386"/>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a:latin typeface="Tahoma" panose="020B0604030504040204" pitchFamily="34" charset="0"/>
                <a:ea typeface="Tahoma" panose="020B0604030504040204" pitchFamily="34" charset="0"/>
                <a:cs typeface="Tahoma" panose="020B0604030504040204" pitchFamily="34" charset="0"/>
              </a:rPr>
              <a:t>NN</a:t>
            </a:r>
          </a:p>
        </p:txBody>
      </p:sp>
      <p:sp>
        <p:nvSpPr>
          <p:cNvPr id="30" name="矩形 29">
            <a:extLst>
              <a:ext uri="{FF2B5EF4-FFF2-40B4-BE49-F238E27FC236}">
                <a16:creationId xmlns:a16="http://schemas.microsoft.com/office/drawing/2014/main" id="{09DCCC35-6A08-4C08-89F7-E3524B9C3277}"/>
              </a:ext>
            </a:extLst>
          </p:cNvPr>
          <p:cNvSpPr/>
          <p:nvPr/>
        </p:nvSpPr>
        <p:spPr>
          <a:xfrm>
            <a:off x="8759782" y="1266044"/>
            <a:ext cx="1554650" cy="1057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矩形 30">
            <a:extLst>
              <a:ext uri="{FF2B5EF4-FFF2-40B4-BE49-F238E27FC236}">
                <a16:creationId xmlns:a16="http://schemas.microsoft.com/office/drawing/2014/main" id="{52ACD2F0-9CDB-4E3F-B0E2-C243B5228663}"/>
              </a:ext>
            </a:extLst>
          </p:cNvPr>
          <p:cNvSpPr/>
          <p:nvPr/>
        </p:nvSpPr>
        <p:spPr>
          <a:xfrm>
            <a:off x="8892329" y="1400960"/>
            <a:ext cx="288000" cy="288000"/>
          </a:xfrm>
          <a:prstGeom prst="rect">
            <a:avLst/>
          </a:prstGeom>
          <a:solidFill>
            <a:srgbClr val="DF4D4F"/>
          </a:solidFill>
          <a:ln>
            <a:solidFill>
              <a:srgbClr val="DF4D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1BF9E3C8-655A-44DA-BDF4-A17DFFC73579}"/>
              </a:ext>
            </a:extLst>
          </p:cNvPr>
          <p:cNvSpPr/>
          <p:nvPr/>
        </p:nvSpPr>
        <p:spPr>
          <a:xfrm>
            <a:off x="8892329" y="2014774"/>
            <a:ext cx="288000" cy="288000"/>
          </a:xfrm>
          <a:prstGeom prst="rect">
            <a:avLst/>
          </a:prstGeom>
          <a:solidFill>
            <a:srgbClr val="517BA9"/>
          </a:solidFill>
          <a:ln>
            <a:solidFill>
              <a:srgbClr val="517B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947623B4-3373-4FC3-9123-6DF7EF083FB0}"/>
              </a:ext>
            </a:extLst>
          </p:cNvPr>
          <p:cNvSpPr/>
          <p:nvPr/>
        </p:nvSpPr>
        <p:spPr>
          <a:xfrm>
            <a:off x="8892329" y="2628588"/>
            <a:ext cx="288000" cy="288000"/>
          </a:xfrm>
          <a:prstGeom prst="rect">
            <a:avLst/>
          </a:prstGeom>
          <a:solidFill>
            <a:srgbClr val="CDE5E3"/>
          </a:solidFill>
          <a:ln>
            <a:solidFill>
              <a:srgbClr val="CDE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副標題 2">
            <a:extLst>
              <a:ext uri="{FF2B5EF4-FFF2-40B4-BE49-F238E27FC236}">
                <a16:creationId xmlns:a16="http://schemas.microsoft.com/office/drawing/2014/main" id="{1024B213-9BB8-40AB-B8A5-5E98FDDF9345}"/>
              </a:ext>
            </a:extLst>
          </p:cNvPr>
          <p:cNvSpPr txBox="1">
            <a:spLocks/>
          </p:cNvSpPr>
          <p:nvPr/>
        </p:nvSpPr>
        <p:spPr>
          <a:xfrm>
            <a:off x="9180329" y="1451124"/>
            <a:ext cx="1450530" cy="327386"/>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err="1">
                <a:latin typeface="Tahoma" panose="020B0604030504040204" pitchFamily="34" charset="0"/>
                <a:ea typeface="Tahoma" panose="020B0604030504040204" pitchFamily="34" charset="0"/>
                <a:cs typeface="Tahoma" panose="020B0604030504040204" pitchFamily="34" charset="0"/>
              </a:rPr>
              <a:t>Catboost</a:t>
            </a:r>
            <a:endParaRPr lang="en-US" altLang="zh-TW" dirty="0">
              <a:latin typeface="Tahoma" panose="020B0604030504040204" pitchFamily="34" charset="0"/>
              <a:ea typeface="Tahoma" panose="020B0604030504040204" pitchFamily="34" charset="0"/>
              <a:cs typeface="Tahoma" panose="020B0604030504040204" pitchFamily="34" charset="0"/>
            </a:endParaRPr>
          </a:p>
        </p:txBody>
      </p:sp>
      <p:sp>
        <p:nvSpPr>
          <p:cNvPr id="39" name="副標題 2">
            <a:extLst>
              <a:ext uri="{FF2B5EF4-FFF2-40B4-BE49-F238E27FC236}">
                <a16:creationId xmlns:a16="http://schemas.microsoft.com/office/drawing/2014/main" id="{E9CCD6B6-7935-4034-AF9B-19B818DB23E6}"/>
              </a:ext>
            </a:extLst>
          </p:cNvPr>
          <p:cNvSpPr txBox="1">
            <a:spLocks/>
          </p:cNvSpPr>
          <p:nvPr/>
        </p:nvSpPr>
        <p:spPr>
          <a:xfrm>
            <a:off x="9190339" y="2029225"/>
            <a:ext cx="1450530" cy="327386"/>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err="1">
                <a:latin typeface="Tahoma" panose="020B0604030504040204" pitchFamily="34" charset="0"/>
                <a:ea typeface="Tahoma" panose="020B0604030504040204" pitchFamily="34" charset="0"/>
                <a:cs typeface="Tahoma" panose="020B0604030504040204" pitchFamily="34" charset="0"/>
              </a:rPr>
              <a:t>LightGBM</a:t>
            </a:r>
            <a:endParaRPr lang="en-US" altLang="zh-TW" dirty="0">
              <a:latin typeface="Tahoma" panose="020B0604030504040204" pitchFamily="34" charset="0"/>
              <a:ea typeface="Tahoma" panose="020B0604030504040204" pitchFamily="34" charset="0"/>
              <a:cs typeface="Tahoma" panose="020B0604030504040204" pitchFamily="34" charset="0"/>
            </a:endParaRPr>
          </a:p>
        </p:txBody>
      </p:sp>
      <p:sp>
        <p:nvSpPr>
          <p:cNvPr id="37" name="矩形 36">
            <a:extLst>
              <a:ext uri="{FF2B5EF4-FFF2-40B4-BE49-F238E27FC236}">
                <a16:creationId xmlns:a16="http://schemas.microsoft.com/office/drawing/2014/main" id="{C51D3A8F-320B-4C70-B2B9-3BF734E60497}"/>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spTree>
    <p:extLst>
      <p:ext uri="{BB962C8B-B14F-4D97-AF65-F5344CB8AC3E}">
        <p14:creationId xmlns:p14="http://schemas.microsoft.com/office/powerpoint/2010/main" val="27926287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FEEB7F8-A39D-47C6-9C5E-14A8929AA67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視覺化呈現：網頁介紹</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92B9E862-BB9C-4B3A-8A1C-C84F4399D0D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講者：莊子逵</a:t>
            </a:r>
            <a:endParaRPr lang="zh-TW" altLang="en-US" dirty="0"/>
          </a:p>
        </p:txBody>
      </p:sp>
      <p:grpSp>
        <p:nvGrpSpPr>
          <p:cNvPr id="5" name="群組 4">
            <a:extLst>
              <a:ext uri="{FF2B5EF4-FFF2-40B4-BE49-F238E27FC236}">
                <a16:creationId xmlns:a16="http://schemas.microsoft.com/office/drawing/2014/main" id="{04C81D23-B4E3-4250-AC49-63732B2DC650}"/>
              </a:ext>
            </a:extLst>
          </p:cNvPr>
          <p:cNvGrpSpPr/>
          <p:nvPr/>
        </p:nvGrpSpPr>
        <p:grpSpPr>
          <a:xfrm>
            <a:off x="0" y="5832805"/>
            <a:ext cx="12192000" cy="1165969"/>
            <a:chOff x="0" y="5832805"/>
            <a:chExt cx="12192000" cy="1165969"/>
          </a:xfrm>
        </p:grpSpPr>
        <p:sp>
          <p:nvSpPr>
            <p:cNvPr id="6" name="矩形 5">
              <a:extLst>
                <a:ext uri="{FF2B5EF4-FFF2-40B4-BE49-F238E27FC236}">
                  <a16:creationId xmlns:a16="http://schemas.microsoft.com/office/drawing/2014/main" id="{7BF76672-7624-4D22-A022-272F7381DE99}"/>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6F36A9A-8052-4CA5-8E29-8C23838E2B43}"/>
                </a:ext>
              </a:extLst>
            </p:cNvPr>
            <p:cNvSpPr/>
            <p:nvPr/>
          </p:nvSpPr>
          <p:spPr>
            <a:xfrm>
              <a:off x="9144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96B8962-0768-4892-89B8-83CCCFD0AA89}"/>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7085104-371B-4BFC-9288-CB363463E11B}"/>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E041615-2DFA-4421-89D2-0ED4DC30428E}"/>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A9EEC49C-7A10-4D8B-8B1F-2D7B77C487FB}"/>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3583103B-504A-432B-A000-21789A875FF5}"/>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944B83-D270-49CA-B9CE-B2C610A21BB5}"/>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461BDE48-6A37-4ABE-A73F-3CF7DB5151D1}"/>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8EC3849-8E18-4B16-B180-4A4A918C6135}"/>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7449D933-7D21-44F8-9A13-F43488523E2A}"/>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3A49AD3B-0D30-4D24-B72B-77BCB9923CA6}"/>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616B33F0-7341-4F7F-A547-08A5720A36F3}"/>
                </a:ext>
              </a:extLst>
            </p:cNvPr>
            <p:cNvGrpSpPr/>
            <p:nvPr/>
          </p:nvGrpSpPr>
          <p:grpSpPr>
            <a:xfrm>
              <a:off x="672089" y="5996200"/>
              <a:ext cx="11180350" cy="885391"/>
              <a:chOff x="129930" y="1808128"/>
              <a:chExt cx="11180350" cy="885391"/>
            </a:xfrm>
          </p:grpSpPr>
          <p:sp>
            <p:nvSpPr>
              <p:cNvPr id="19" name="矩形 18">
                <a:extLst>
                  <a:ext uri="{FF2B5EF4-FFF2-40B4-BE49-F238E27FC236}">
                    <a16:creationId xmlns:a16="http://schemas.microsoft.com/office/drawing/2014/main" id="{21CA32E6-0DB3-4D48-8942-9E2E8673630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0" name="矩形 19">
                <a:extLst>
                  <a:ext uri="{FF2B5EF4-FFF2-40B4-BE49-F238E27FC236}">
                    <a16:creationId xmlns:a16="http://schemas.microsoft.com/office/drawing/2014/main" id="{9D19AC79-6531-479D-8BE8-75CB045E386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1" name="矩形 20">
                <a:extLst>
                  <a:ext uri="{FF2B5EF4-FFF2-40B4-BE49-F238E27FC236}">
                    <a16:creationId xmlns:a16="http://schemas.microsoft.com/office/drawing/2014/main" id="{128DDDD0-077E-48D9-A2D0-AEABE11746B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2" name="矩形 21">
                <a:extLst>
                  <a:ext uri="{FF2B5EF4-FFF2-40B4-BE49-F238E27FC236}">
                    <a16:creationId xmlns:a16="http://schemas.microsoft.com/office/drawing/2014/main" id="{9731A230-C74C-468E-92DB-1F9745203D3D}"/>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3" name="矩形 22">
                <a:extLst>
                  <a:ext uri="{FF2B5EF4-FFF2-40B4-BE49-F238E27FC236}">
                    <a16:creationId xmlns:a16="http://schemas.microsoft.com/office/drawing/2014/main" id="{1EC42701-4DEB-4A79-94E7-04EED416AE40}"/>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4" name="矩形 23">
                <a:extLst>
                  <a:ext uri="{FF2B5EF4-FFF2-40B4-BE49-F238E27FC236}">
                    <a16:creationId xmlns:a16="http://schemas.microsoft.com/office/drawing/2014/main" id="{BABEA4B6-985E-4CE5-A3DF-9D8C85EC113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5" name="矩形 24">
                <a:extLst>
                  <a:ext uri="{FF2B5EF4-FFF2-40B4-BE49-F238E27FC236}">
                    <a16:creationId xmlns:a16="http://schemas.microsoft.com/office/drawing/2014/main" id="{F10F5179-B22C-463F-8384-1FC52646360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6" name="矩形 25">
                <a:extLst>
                  <a:ext uri="{FF2B5EF4-FFF2-40B4-BE49-F238E27FC236}">
                    <a16:creationId xmlns:a16="http://schemas.microsoft.com/office/drawing/2014/main" id="{8C236AFD-127A-4AC1-9B8D-6B30EE64F813}"/>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9582782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6613018-F3AB-46E1-99E0-E48D3536D961}"/>
              </a:ext>
            </a:extLst>
          </p:cNvPr>
          <p:cNvSpPr/>
          <p:nvPr/>
        </p:nvSpPr>
        <p:spPr>
          <a:xfrm>
            <a:off x="0" y="6973678"/>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2FC87B01-4275-4590-A1C3-F7C98C9BFF20}"/>
              </a:ext>
            </a:extLst>
          </p:cNvPr>
          <p:cNvSpPr/>
          <p:nvPr/>
        </p:nvSpPr>
        <p:spPr>
          <a:xfrm>
            <a:off x="5695891" y="6345370"/>
            <a:ext cx="800219"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結論</a:t>
            </a:r>
          </a:p>
        </p:txBody>
      </p:sp>
      <p:sp>
        <p:nvSpPr>
          <p:cNvPr id="4" name="矩形 3">
            <a:extLst>
              <a:ext uri="{FF2B5EF4-FFF2-40B4-BE49-F238E27FC236}">
                <a16:creationId xmlns:a16="http://schemas.microsoft.com/office/drawing/2014/main" id="{AABA2576-2101-4A6F-BE64-357BAB6D68A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F24BD975-28A1-40B5-8B78-084F5587662F}"/>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結論</a:t>
            </a:r>
          </a:p>
        </p:txBody>
      </p:sp>
      <p:sp>
        <p:nvSpPr>
          <p:cNvPr id="7" name="文字方塊 6">
            <a:extLst>
              <a:ext uri="{FF2B5EF4-FFF2-40B4-BE49-F238E27FC236}">
                <a16:creationId xmlns:a16="http://schemas.microsoft.com/office/drawing/2014/main" id="{05CAFF46-810C-40CA-A5E8-D1E100980B34}"/>
              </a:ext>
            </a:extLst>
          </p:cNvPr>
          <p:cNvSpPr txBox="1"/>
          <p:nvPr/>
        </p:nvSpPr>
        <p:spPr>
          <a:xfrm>
            <a:off x="7955443" y="1891784"/>
            <a:ext cx="2466046" cy="483989"/>
          </a:xfrm>
          <a:prstGeom prst="round2SameRect">
            <a:avLst/>
          </a:prstGeom>
          <a:solidFill>
            <a:schemeClr val="tx1"/>
          </a:solid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最終</a:t>
            </a:r>
            <a:r>
              <a:rPr lang="en-US" altLang="zh-TW" sz="2400" dirty="0">
                <a:solidFill>
                  <a:schemeClr val="bg1"/>
                </a:solidFill>
                <a:latin typeface="微軟正黑體" panose="020B0604030504040204" pitchFamily="34" charset="-120"/>
                <a:ea typeface="微軟正黑體" panose="020B0604030504040204" pitchFamily="34" charset="-120"/>
              </a:rPr>
              <a:t>Kaggle</a:t>
            </a:r>
            <a:r>
              <a:rPr lang="zh-TW" altLang="en-US" sz="2400" dirty="0">
                <a:solidFill>
                  <a:schemeClr val="bg1"/>
                </a:solidFill>
                <a:latin typeface="微軟正黑體" panose="020B0604030504040204" pitchFamily="34" charset="-120"/>
                <a:ea typeface="微軟正黑體" panose="020B0604030504040204" pitchFamily="34" charset="-120"/>
              </a:rPr>
              <a:t>排名</a:t>
            </a:r>
          </a:p>
        </p:txBody>
      </p:sp>
      <p:sp>
        <p:nvSpPr>
          <p:cNvPr id="8" name="矩形: 圓角 7">
            <a:extLst>
              <a:ext uri="{FF2B5EF4-FFF2-40B4-BE49-F238E27FC236}">
                <a16:creationId xmlns:a16="http://schemas.microsoft.com/office/drawing/2014/main" id="{523AC400-5EBC-4642-ADDF-95CFB18802C3}"/>
              </a:ext>
            </a:extLst>
          </p:cNvPr>
          <p:cNvSpPr/>
          <p:nvPr/>
        </p:nvSpPr>
        <p:spPr>
          <a:xfrm>
            <a:off x="6958807" y="2622306"/>
            <a:ext cx="4459318" cy="165565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800" dirty="0">
                <a:latin typeface="微軟正黑體" panose="020B0604030504040204" pitchFamily="34" charset="-120"/>
                <a:ea typeface="微軟正黑體" panose="020B0604030504040204" pitchFamily="34" charset="-120"/>
              </a:rPr>
              <a:t>第</a:t>
            </a:r>
            <a:r>
              <a:rPr lang="en-US" altLang="zh-TW" sz="8800" dirty="0">
                <a:latin typeface="微軟正黑體" panose="020B0604030504040204" pitchFamily="34" charset="-120"/>
                <a:ea typeface="微軟正黑體" panose="020B0604030504040204" pitchFamily="34" charset="-120"/>
              </a:rPr>
              <a:t>40</a:t>
            </a:r>
            <a:r>
              <a:rPr lang="zh-TW" altLang="en-US" sz="8800" dirty="0">
                <a:latin typeface="微軟正黑體" panose="020B0604030504040204" pitchFamily="34" charset="-120"/>
                <a:ea typeface="微軟正黑體" panose="020B0604030504040204" pitchFamily="34" charset="-120"/>
              </a:rPr>
              <a:t>名</a:t>
            </a:r>
            <a:r>
              <a:rPr lang="en-US" altLang="zh-TW" sz="1600" b="1" dirty="0">
                <a:latin typeface="微軟正黑體" panose="020B0604030504040204" pitchFamily="34" charset="-120"/>
                <a:ea typeface="微軟正黑體" panose="020B0604030504040204" pitchFamily="34" charset="-120"/>
              </a:rPr>
              <a:t>/1675</a:t>
            </a:r>
            <a:endParaRPr lang="zh-TW" altLang="en-US" b="1" dirty="0">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4370110E-E596-4637-ADC2-54F5FE68D8E2}"/>
              </a:ext>
            </a:extLst>
          </p:cNvPr>
          <p:cNvSpPr/>
          <p:nvPr/>
        </p:nvSpPr>
        <p:spPr>
          <a:xfrm>
            <a:off x="635352" y="2561375"/>
            <a:ext cx="5598845" cy="17439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800" dirty="0" err="1">
                <a:latin typeface="微軟正黑體" panose="020B0604030504040204" pitchFamily="34" charset="-120"/>
                <a:ea typeface="微軟正黑體" panose="020B0604030504040204" pitchFamily="34" charset="-120"/>
              </a:rPr>
              <a:t>LightGBM</a:t>
            </a:r>
            <a:endParaRPr lang="zh-TW" altLang="en-US" sz="88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9B6A1410-D36A-4556-817C-0E92BE3B912E}"/>
              </a:ext>
            </a:extLst>
          </p:cNvPr>
          <p:cNvSpPr txBox="1"/>
          <p:nvPr/>
        </p:nvSpPr>
        <p:spPr>
          <a:xfrm>
            <a:off x="2706349" y="1891783"/>
            <a:ext cx="1456849" cy="483989"/>
          </a:xfrm>
          <a:prstGeom prst="round2SameRect">
            <a:avLst/>
          </a:prstGeom>
          <a:solidFill>
            <a:schemeClr val="tx1"/>
          </a:solid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選用模型</a:t>
            </a:r>
          </a:p>
        </p:txBody>
      </p:sp>
      <p:sp>
        <p:nvSpPr>
          <p:cNvPr id="11" name="矩形 10">
            <a:extLst>
              <a:ext uri="{FF2B5EF4-FFF2-40B4-BE49-F238E27FC236}">
                <a16:creationId xmlns:a16="http://schemas.microsoft.com/office/drawing/2014/main" id="{A6581CA0-7607-45AE-939E-D8F5222DA5D1}"/>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講者：莊子逵</a:t>
            </a:r>
            <a:endParaRPr lang="zh-TW" altLang="en-US" dirty="0"/>
          </a:p>
        </p:txBody>
      </p:sp>
    </p:spTree>
    <p:extLst>
      <p:ext uri="{BB962C8B-B14F-4D97-AF65-F5344CB8AC3E}">
        <p14:creationId xmlns:p14="http://schemas.microsoft.com/office/powerpoint/2010/main" val="4285878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E40AD23-C841-41B4-A569-AE29B38538DD}"/>
              </a:ext>
            </a:extLst>
          </p:cNvPr>
          <p:cNvGraphicFramePr>
            <a:graphicFrameLocks noGrp="1"/>
          </p:cNvGraphicFramePr>
          <p:nvPr>
            <p:extLst/>
          </p:nvPr>
        </p:nvGraphicFramePr>
        <p:xfrm>
          <a:off x="6381131" y="2261477"/>
          <a:ext cx="4256729" cy="2967294"/>
        </p:xfrm>
        <a:graphic>
          <a:graphicData uri="http://schemas.openxmlformats.org/drawingml/2006/table">
            <a:tbl>
              <a:tblPr firstRow="1" bandRow="1">
                <a:tableStyleId>{5C22544A-7EE6-4342-B048-85BDC9FD1C3A}</a:tableStyleId>
              </a:tblPr>
              <a:tblGrid>
                <a:gridCol w="1638502">
                  <a:extLst>
                    <a:ext uri="{9D8B030D-6E8A-4147-A177-3AD203B41FA5}">
                      <a16:colId xmlns:a16="http://schemas.microsoft.com/office/drawing/2014/main" val="1148848489"/>
                    </a:ext>
                  </a:extLst>
                </a:gridCol>
                <a:gridCol w="2618227">
                  <a:extLst>
                    <a:ext uri="{9D8B030D-6E8A-4147-A177-3AD203B41FA5}">
                      <a16:colId xmlns:a16="http://schemas.microsoft.com/office/drawing/2014/main" val="3137793239"/>
                    </a:ext>
                  </a:extLst>
                </a:gridCol>
              </a:tblGrid>
              <a:tr h="348558">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欄位名稱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A978"/>
                    </a:solidFill>
                  </a:tcPr>
                </a:tc>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A978"/>
                    </a:solidFill>
                  </a:tcPr>
                </a:tc>
                <a:extLst>
                  <a:ext uri="{0D108BD9-81ED-4DB2-BD59-A6C34878D82A}">
                    <a16:rowId xmlns:a16="http://schemas.microsoft.com/office/drawing/2014/main" val="3598590048"/>
                  </a:ext>
                </a:extLst>
              </a:tr>
              <a:tr h="433589">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節慶日期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4222230"/>
                  </a:ext>
                </a:extLst>
              </a:tr>
              <a:tr h="433589">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1800" dirty="0">
                          <a:solidFill>
                            <a:srgbClr val="6B4834"/>
                          </a:solidFill>
                          <a:latin typeface="Yu Gothic UI" panose="020B0500000000000000" pitchFamily="34" charset="-128"/>
                          <a:ea typeface="Yu Gothic UI" panose="020B0500000000000000" pitchFamily="34" charset="-128"/>
                        </a:rPr>
                        <a:t>節慶類型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6837759"/>
                  </a:ext>
                </a:extLst>
              </a:tr>
              <a:tr h="433589">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locale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國家級、省級、城市級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0093730"/>
                  </a:ext>
                </a:extLst>
              </a:tr>
              <a:tr h="433589">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locale_name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地區名稱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06028"/>
                  </a:ext>
                </a:extLst>
              </a:tr>
              <a:tr h="433589">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節慶敘述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143043"/>
                  </a:ext>
                </a:extLst>
              </a:tr>
              <a:tr h="433589">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transferred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補假是否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1580311"/>
                  </a:ext>
                </a:extLst>
              </a:tr>
            </a:tbl>
          </a:graphicData>
        </a:graphic>
      </p:graphicFrame>
      <p:graphicFrame>
        <p:nvGraphicFramePr>
          <p:cNvPr id="3" name="表格 2">
            <a:extLst>
              <a:ext uri="{FF2B5EF4-FFF2-40B4-BE49-F238E27FC236}">
                <a16:creationId xmlns:a16="http://schemas.microsoft.com/office/drawing/2014/main" id="{8F4E0CAD-1FDD-4BA5-8052-1A581381A24C}"/>
              </a:ext>
            </a:extLst>
          </p:cNvPr>
          <p:cNvGraphicFramePr>
            <a:graphicFrameLocks noGrp="1"/>
          </p:cNvGraphicFramePr>
          <p:nvPr>
            <p:extLst/>
          </p:nvPr>
        </p:nvGraphicFramePr>
        <p:xfrm>
          <a:off x="1565527" y="2261478"/>
          <a:ext cx="4032633" cy="2519650"/>
        </p:xfrm>
        <a:graphic>
          <a:graphicData uri="http://schemas.openxmlformats.org/drawingml/2006/table">
            <a:tbl>
              <a:tblPr firstRow="1" bandRow="1">
                <a:tableStyleId>{5C22544A-7EE6-4342-B048-85BDC9FD1C3A}</a:tableStyleId>
              </a:tblPr>
              <a:tblGrid>
                <a:gridCol w="1735616">
                  <a:extLst>
                    <a:ext uri="{9D8B030D-6E8A-4147-A177-3AD203B41FA5}">
                      <a16:colId xmlns:a16="http://schemas.microsoft.com/office/drawing/2014/main" val="1148848489"/>
                    </a:ext>
                  </a:extLst>
                </a:gridCol>
                <a:gridCol w="2297017">
                  <a:extLst>
                    <a:ext uri="{9D8B030D-6E8A-4147-A177-3AD203B41FA5}">
                      <a16:colId xmlns:a16="http://schemas.microsoft.com/office/drawing/2014/main" val="3137793239"/>
                    </a:ext>
                  </a:extLst>
                </a:gridCol>
              </a:tblGrid>
              <a:tr h="375190">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欄位名稱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4C"/>
                    </a:solidFill>
                  </a:tcPr>
                </a:tc>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4C"/>
                    </a:solidFill>
                  </a:tcPr>
                </a:tc>
                <a:extLst>
                  <a:ext uri="{0D108BD9-81ED-4DB2-BD59-A6C34878D82A}">
                    <a16:rowId xmlns:a16="http://schemas.microsoft.com/office/drawing/2014/main" val="3598590048"/>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store_nbr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商店編號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4222230"/>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1800" dirty="0">
                          <a:solidFill>
                            <a:srgbClr val="6B4834"/>
                          </a:solidFill>
                          <a:latin typeface="Yu Gothic UI" panose="020B0500000000000000" pitchFamily="34" charset="-128"/>
                          <a:ea typeface="Yu Gothic UI" panose="020B0500000000000000" pitchFamily="34" charset="-128"/>
                        </a:rPr>
                        <a:t>商店所在城市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6837759"/>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商店所在省份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0093730"/>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商店型態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06028"/>
                  </a:ext>
                </a:extLst>
              </a:tr>
              <a:tr h="428892">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cluster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類似商店的群集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143043"/>
                  </a:ext>
                </a:extLst>
              </a:tr>
            </a:tbl>
          </a:graphicData>
        </a:graphic>
      </p:graphicFrame>
      <p:sp>
        <p:nvSpPr>
          <p:cNvPr id="4" name="文字方塊 3">
            <a:extLst>
              <a:ext uri="{FF2B5EF4-FFF2-40B4-BE49-F238E27FC236}">
                <a16:creationId xmlns:a16="http://schemas.microsoft.com/office/drawing/2014/main" id="{198DD58A-5669-4EFB-BB9F-9F42FE4AACF2}"/>
              </a:ext>
            </a:extLst>
          </p:cNvPr>
          <p:cNvSpPr txBox="1"/>
          <p:nvPr/>
        </p:nvSpPr>
        <p:spPr>
          <a:xfrm>
            <a:off x="1565526" y="1676702"/>
            <a:ext cx="2262195" cy="584775"/>
          </a:xfrm>
          <a:prstGeom prst="rect">
            <a:avLst/>
          </a:prstGeom>
          <a:noFill/>
        </p:spPr>
        <p:txBody>
          <a:bodyPr wrap="square" rtlCol="0">
            <a:spAutoFit/>
          </a:bodyPr>
          <a:lstStyle/>
          <a:p>
            <a:r>
              <a:rPr lang="zh-TW" altLang="en-US" sz="3200" dirty="0">
                <a:solidFill>
                  <a:srgbClr val="6B4834"/>
                </a:solidFill>
                <a:latin typeface="微軟正黑體" panose="020B0604030504040204" pitchFamily="34" charset="-120"/>
                <a:ea typeface="微軟正黑體" panose="020B0604030504040204" pitchFamily="34" charset="-120"/>
              </a:rPr>
              <a:t>商店資訊</a:t>
            </a:r>
          </a:p>
        </p:txBody>
      </p:sp>
      <p:sp>
        <p:nvSpPr>
          <p:cNvPr id="5" name="文字方塊 4">
            <a:extLst>
              <a:ext uri="{FF2B5EF4-FFF2-40B4-BE49-F238E27FC236}">
                <a16:creationId xmlns:a16="http://schemas.microsoft.com/office/drawing/2014/main" id="{F832FA2D-5E75-441C-9631-32A91BE5C133}"/>
              </a:ext>
            </a:extLst>
          </p:cNvPr>
          <p:cNvSpPr txBox="1"/>
          <p:nvPr/>
        </p:nvSpPr>
        <p:spPr>
          <a:xfrm>
            <a:off x="6372271" y="1676702"/>
            <a:ext cx="3976686" cy="584775"/>
          </a:xfrm>
          <a:prstGeom prst="rect">
            <a:avLst/>
          </a:prstGeom>
          <a:noFill/>
        </p:spPr>
        <p:txBody>
          <a:bodyPr wrap="square" rtlCol="0">
            <a:spAutoFit/>
          </a:bodyPr>
          <a:lstStyle/>
          <a:p>
            <a:r>
              <a:rPr lang="zh-TW" altLang="en-US" sz="3200" dirty="0">
                <a:solidFill>
                  <a:srgbClr val="6B4834"/>
                </a:solidFill>
                <a:latin typeface="微軟正黑體" panose="020B0604030504040204" pitchFamily="34" charset="-120"/>
                <a:ea typeface="微軟正黑體" panose="020B0604030504040204" pitchFamily="34" charset="-120"/>
              </a:rPr>
              <a:t>假日資訊</a:t>
            </a:r>
          </a:p>
        </p:txBody>
      </p:sp>
      <p:sp>
        <p:nvSpPr>
          <p:cNvPr id="7" name="矩形 6">
            <a:extLst>
              <a:ext uri="{FF2B5EF4-FFF2-40B4-BE49-F238E27FC236}">
                <a16:creationId xmlns:a16="http://schemas.microsoft.com/office/drawing/2014/main" id="{61004126-AC3B-49E5-B101-E24197527D77}"/>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9228BB25-4C9A-457A-B828-D1D37F6ABC21}"/>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sp>
        <p:nvSpPr>
          <p:cNvPr id="9" name="矩形 8">
            <a:extLst>
              <a:ext uri="{FF2B5EF4-FFF2-40B4-BE49-F238E27FC236}">
                <a16:creationId xmlns:a16="http://schemas.microsoft.com/office/drawing/2014/main" id="{3626C701-F6DD-440B-BA9F-CEC44259368E}"/>
              </a:ext>
            </a:extLst>
          </p:cNvPr>
          <p:cNvSpPr/>
          <p:nvPr/>
        </p:nvSpPr>
        <p:spPr>
          <a:xfrm>
            <a:off x="0" y="6277225"/>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C595AFD-192F-433C-A9DF-54C8EDA1A791}"/>
              </a:ext>
            </a:extLst>
          </p:cNvPr>
          <p:cNvSpPr/>
          <p:nvPr/>
        </p:nvSpPr>
        <p:spPr>
          <a:xfrm>
            <a:off x="5220768" y="6345370"/>
            <a:ext cx="1415772"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專題介紹</a:t>
            </a:r>
          </a:p>
        </p:txBody>
      </p:sp>
      <p:sp>
        <p:nvSpPr>
          <p:cNvPr id="11" name="文字方塊 10">
            <a:extLst>
              <a:ext uri="{FF2B5EF4-FFF2-40B4-BE49-F238E27FC236}">
                <a16:creationId xmlns:a16="http://schemas.microsoft.com/office/drawing/2014/main" id="{0A03C8BB-58EB-4B0B-BFE0-C19C87A86EA4}"/>
              </a:ext>
            </a:extLst>
          </p:cNvPr>
          <p:cNvSpPr txBox="1"/>
          <p:nvPr/>
        </p:nvSpPr>
        <p:spPr>
          <a:xfrm>
            <a:off x="1479241" y="193571"/>
            <a:ext cx="4530942"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資料集介紹</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345607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0ADF18F-F799-4B8C-90A0-48B0B3ADBC44}"/>
              </a:ext>
            </a:extLst>
          </p:cNvPr>
          <p:cNvSpPr/>
          <p:nvPr/>
        </p:nvSpPr>
        <p:spPr>
          <a:xfrm>
            <a:off x="1479241" y="1269111"/>
            <a:ext cx="9998784" cy="5170646"/>
          </a:xfrm>
          <a:prstGeom prst="rect">
            <a:avLst/>
          </a:prstGeom>
        </p:spPr>
        <p:txBody>
          <a:bodyPr wrap="square">
            <a:spAutoFit/>
          </a:bodyPr>
          <a:lstStyle/>
          <a:p>
            <a:pPr>
              <a:lnSpc>
                <a:spcPct val="150000"/>
              </a:lnSpc>
            </a:pPr>
            <a:r>
              <a:rPr lang="zh-TW" altLang="en-US" sz="1600" dirty="0"/>
              <a:t>https://libraries.ou.edu/content/data-visualization-tableau</a:t>
            </a:r>
            <a:endParaRPr lang="en-US" altLang="zh-TW" sz="1600" dirty="0"/>
          </a:p>
          <a:p>
            <a:pPr>
              <a:lnSpc>
                <a:spcPct val="150000"/>
              </a:lnSpc>
            </a:pPr>
            <a:r>
              <a:rPr lang="zh-TW" altLang="en-US" sz="1600" dirty="0"/>
              <a:t>https://zh.wikipedia.org/wiki/R%E8%AF%AD%E8%A8%80</a:t>
            </a:r>
            <a:endParaRPr lang="en-US" altLang="zh-TW" sz="1600" dirty="0"/>
          </a:p>
          <a:p>
            <a:pPr>
              <a:lnSpc>
                <a:spcPct val="150000"/>
              </a:lnSpc>
            </a:pPr>
            <a:r>
              <a:rPr lang="zh-TW" altLang="en-US" sz="1600" dirty="0"/>
              <a:t>https://yandex.com/company/bl</a:t>
            </a:r>
            <a:endParaRPr lang="en-US" altLang="zh-TW" sz="1600" dirty="0"/>
          </a:p>
          <a:p>
            <a:pPr>
              <a:lnSpc>
                <a:spcPct val="150000"/>
              </a:lnSpc>
            </a:pPr>
            <a:r>
              <a:rPr lang="en-US" altLang="zh-TW" sz="1600" dirty="0"/>
              <a:t>https://devblogs.nvidia.com/gradient-boosting-decision-trees-xgboost-cuda/xgboost358x230/</a:t>
            </a:r>
            <a:r>
              <a:rPr lang="zh-TW" altLang="en-US" sz="1600" dirty="0"/>
              <a:t>og/yandex-catboost/</a:t>
            </a:r>
            <a:endParaRPr lang="en-US" altLang="zh-TW" sz="1600" dirty="0"/>
          </a:p>
          <a:p>
            <a:pPr>
              <a:lnSpc>
                <a:spcPct val="150000"/>
              </a:lnSpc>
            </a:pPr>
            <a:r>
              <a:rPr lang="zh-TW" altLang="en-US" sz="1600" dirty="0"/>
              <a:t>https://www.flaticon.com/free-icon</a:t>
            </a:r>
            <a:endParaRPr lang="en-US" altLang="zh-TW" sz="1600" dirty="0"/>
          </a:p>
          <a:p>
            <a:pPr>
              <a:lnSpc>
                <a:spcPct val="150000"/>
              </a:lnSpc>
            </a:pPr>
            <a:r>
              <a:rPr lang="zh-TW" altLang="en-US" sz="1600" dirty="0"/>
              <a:t>https://dribbble.com/shots/2456036-D3-js-Logo#shot-description</a:t>
            </a:r>
            <a:endParaRPr lang="en-US" altLang="zh-TW" sz="1600" dirty="0"/>
          </a:p>
          <a:p>
            <a:pPr>
              <a:lnSpc>
                <a:spcPct val="150000"/>
              </a:lnSpc>
            </a:pPr>
            <a:r>
              <a:rPr lang="zh-TW" altLang="en-US" sz="1600" dirty="0"/>
              <a:t>https://github.com/rstudio/hex-stickers/tree/master/PNG</a:t>
            </a:r>
            <a:endParaRPr lang="en-US" altLang="zh-TW" sz="1600" dirty="0"/>
          </a:p>
          <a:p>
            <a:pPr>
              <a:lnSpc>
                <a:spcPct val="150000"/>
              </a:lnSpc>
            </a:pPr>
            <a:r>
              <a:rPr lang="zh-TW" altLang="en-US" sz="1600" dirty="0"/>
              <a:t>https://www.python.org/community/logos/</a:t>
            </a:r>
            <a:endParaRPr lang="en-US" altLang="zh-TW" sz="1600" dirty="0"/>
          </a:p>
          <a:p>
            <a:pPr>
              <a:lnSpc>
                <a:spcPct val="150000"/>
              </a:lnSpc>
            </a:pPr>
            <a:r>
              <a:rPr lang="en-US" altLang="zh-TW" sz="1600" dirty="0"/>
              <a:t>https://zh.wikipedia.org/wiki/TensorFlow</a:t>
            </a:r>
          </a:p>
          <a:p>
            <a:pPr>
              <a:lnSpc>
                <a:spcPct val="150000"/>
              </a:lnSpc>
            </a:pPr>
            <a:r>
              <a:rPr lang="en-US" altLang="zh-TW" sz="1600" dirty="0"/>
              <a:t>https://keras.io</a:t>
            </a:r>
          </a:p>
          <a:p>
            <a:pPr>
              <a:lnSpc>
                <a:spcPct val="150000"/>
              </a:lnSpc>
            </a:pPr>
            <a:r>
              <a:rPr lang="en-US" altLang="zh-TW" sz="1600" dirty="0"/>
              <a:t>https://becominghuman.ai/deep-learning-made-easy-with-deep-cognition-403fbe445351</a:t>
            </a:r>
          </a:p>
          <a:p>
            <a:pPr>
              <a:lnSpc>
                <a:spcPct val="150000"/>
              </a:lnSpc>
            </a:pPr>
            <a:r>
              <a:rPr lang="en-US" altLang="zh-TW" sz="1600" dirty="0"/>
              <a:t>http://colah.github.io/posts/2015-08-Understanding-LSTMs/</a:t>
            </a:r>
          </a:p>
          <a:p>
            <a:pPr>
              <a:lnSpc>
                <a:spcPct val="150000"/>
              </a:lnSpc>
            </a:pPr>
            <a:r>
              <a:rPr lang="en-US" altLang="zh-TW" sz="1600" dirty="0"/>
              <a:t>Applied Deep Learning 11/03 Convolutional Neural Networks</a:t>
            </a:r>
            <a:endParaRPr lang="zh-TW" altLang="en-US" sz="1600" dirty="0"/>
          </a:p>
          <a:p>
            <a:endParaRPr lang="zh-TW" altLang="en-US" dirty="0">
              <a:latin typeface="+mj-lt"/>
            </a:endParaRPr>
          </a:p>
        </p:txBody>
      </p:sp>
      <p:sp>
        <p:nvSpPr>
          <p:cNvPr id="15" name="矩形 14">
            <a:extLst>
              <a:ext uri="{FF2B5EF4-FFF2-40B4-BE49-F238E27FC236}">
                <a16:creationId xmlns:a16="http://schemas.microsoft.com/office/drawing/2014/main" id="{01860ADA-5ACD-4CF4-BD39-0C72C27B34D0}"/>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A642636A-3A37-439E-B2E1-2D8A1A5279C0}"/>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圖片與資料來源</a:t>
            </a:r>
          </a:p>
        </p:txBody>
      </p:sp>
      <p:sp>
        <p:nvSpPr>
          <p:cNvPr id="18" name="矩形 17">
            <a:extLst>
              <a:ext uri="{FF2B5EF4-FFF2-40B4-BE49-F238E27FC236}">
                <a16:creationId xmlns:a16="http://schemas.microsoft.com/office/drawing/2014/main" id="{013D0BC3-D5AA-468E-8D61-73D49FB7AA4B}"/>
              </a:ext>
            </a:extLst>
          </p:cNvPr>
          <p:cNvSpPr/>
          <p:nvPr/>
        </p:nvSpPr>
        <p:spPr>
          <a:xfrm>
            <a:off x="0" y="7020712"/>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50585443-09B0-4742-9554-519E4288B0FD}"/>
              </a:ext>
            </a:extLst>
          </p:cNvPr>
          <p:cNvSpPr/>
          <p:nvPr/>
        </p:nvSpPr>
        <p:spPr>
          <a:xfrm>
            <a:off x="4926449" y="7088857"/>
            <a:ext cx="2339102"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圖片與資料來源</a:t>
            </a:r>
          </a:p>
        </p:txBody>
      </p:sp>
      <p:sp>
        <p:nvSpPr>
          <p:cNvPr id="7" name="矩形 6">
            <a:extLst>
              <a:ext uri="{FF2B5EF4-FFF2-40B4-BE49-F238E27FC236}">
                <a16:creationId xmlns:a16="http://schemas.microsoft.com/office/drawing/2014/main" id="{D8BF905C-80B4-4E3F-8A53-A8AC024EDAE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講者：莊子逵</a:t>
            </a:r>
            <a:endParaRPr lang="zh-TW" altLang="en-US" dirty="0"/>
          </a:p>
        </p:txBody>
      </p:sp>
    </p:spTree>
    <p:extLst>
      <p:ext uri="{BB962C8B-B14F-4D97-AF65-F5344CB8AC3E}">
        <p14:creationId xmlns:p14="http://schemas.microsoft.com/office/powerpoint/2010/main" val="29411607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71576F8-9C14-4552-BF6C-0463B19BB1ED}"/>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B876F950-E744-44F1-A9C7-E48BE4B949C8}"/>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感謝</a:t>
            </a:r>
          </a:p>
        </p:txBody>
      </p:sp>
    </p:spTree>
    <p:extLst>
      <p:ext uri="{BB962C8B-B14F-4D97-AF65-F5344CB8AC3E}">
        <p14:creationId xmlns:p14="http://schemas.microsoft.com/office/powerpoint/2010/main" val="3584975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6DA2EB8-B82A-4D2F-84CE-A572693B7EDA}"/>
              </a:ext>
            </a:extLst>
          </p:cNvPr>
          <p:cNvGraphicFramePr>
            <a:graphicFrameLocks noGrp="1"/>
          </p:cNvGraphicFramePr>
          <p:nvPr>
            <p:extLst/>
          </p:nvPr>
        </p:nvGraphicFramePr>
        <p:xfrm>
          <a:off x="6367546" y="2250977"/>
          <a:ext cx="4270314" cy="1727999"/>
        </p:xfrm>
        <a:graphic>
          <a:graphicData uri="http://schemas.openxmlformats.org/drawingml/2006/table">
            <a:tbl>
              <a:tblPr firstRow="1" bandRow="1">
                <a:tableStyleId>{5C22544A-7EE6-4342-B048-85BDC9FD1C3A}</a:tableStyleId>
              </a:tblPr>
              <a:tblGrid>
                <a:gridCol w="2048084">
                  <a:extLst>
                    <a:ext uri="{9D8B030D-6E8A-4147-A177-3AD203B41FA5}">
                      <a16:colId xmlns:a16="http://schemas.microsoft.com/office/drawing/2014/main" val="1148848489"/>
                    </a:ext>
                  </a:extLst>
                </a:gridCol>
                <a:gridCol w="2222230">
                  <a:extLst>
                    <a:ext uri="{9D8B030D-6E8A-4147-A177-3AD203B41FA5}">
                      <a16:colId xmlns:a16="http://schemas.microsoft.com/office/drawing/2014/main" val="3137793239"/>
                    </a:ext>
                  </a:extLst>
                </a:gridCol>
              </a:tblGrid>
              <a:tr h="445934">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欄位名稱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A978"/>
                    </a:solidFill>
                  </a:tcPr>
                </a:tc>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A978"/>
                    </a:solidFill>
                  </a:tcPr>
                </a:tc>
                <a:extLst>
                  <a:ext uri="{0D108BD9-81ED-4DB2-BD59-A6C34878D82A}">
                    <a16:rowId xmlns:a16="http://schemas.microsoft.com/office/drawing/2014/main" val="3598590048"/>
                  </a:ext>
                </a:extLst>
              </a:tr>
              <a:tr h="42735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交易日期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4222230"/>
                  </a:ext>
                </a:extLst>
              </a:tr>
              <a:tr h="42735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store_nbr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1800" dirty="0">
                          <a:solidFill>
                            <a:srgbClr val="6B4834"/>
                          </a:solidFill>
                          <a:latin typeface="Yu Gothic UI" panose="020B0500000000000000" pitchFamily="34" charset="-128"/>
                          <a:ea typeface="Yu Gothic UI" panose="020B0500000000000000" pitchFamily="34" charset="-128"/>
                        </a:rPr>
                        <a:t>商店編號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6837759"/>
                  </a:ext>
                </a:extLst>
              </a:tr>
              <a:tr h="42735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transactions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交易數量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0093730"/>
                  </a:ext>
                </a:extLst>
              </a:tr>
            </a:tbl>
          </a:graphicData>
        </a:graphic>
      </p:graphicFrame>
      <p:graphicFrame>
        <p:nvGraphicFramePr>
          <p:cNvPr id="3" name="表格 2">
            <a:extLst>
              <a:ext uri="{FF2B5EF4-FFF2-40B4-BE49-F238E27FC236}">
                <a16:creationId xmlns:a16="http://schemas.microsoft.com/office/drawing/2014/main" id="{7AC9D743-7DB6-4BA6-A447-41246C78F0FD}"/>
              </a:ext>
            </a:extLst>
          </p:cNvPr>
          <p:cNvGraphicFramePr>
            <a:graphicFrameLocks noGrp="1"/>
          </p:cNvGraphicFramePr>
          <p:nvPr>
            <p:extLst/>
          </p:nvPr>
        </p:nvGraphicFramePr>
        <p:xfrm>
          <a:off x="1565526" y="2261477"/>
          <a:ext cx="4033455" cy="2159999"/>
        </p:xfrm>
        <a:graphic>
          <a:graphicData uri="http://schemas.openxmlformats.org/drawingml/2006/table">
            <a:tbl>
              <a:tblPr firstRow="1" bandRow="1">
                <a:tableStyleId>{5C22544A-7EE6-4342-B048-85BDC9FD1C3A}</a:tableStyleId>
              </a:tblPr>
              <a:tblGrid>
                <a:gridCol w="1561778">
                  <a:extLst>
                    <a:ext uri="{9D8B030D-6E8A-4147-A177-3AD203B41FA5}">
                      <a16:colId xmlns:a16="http://schemas.microsoft.com/office/drawing/2014/main" val="1148848489"/>
                    </a:ext>
                  </a:extLst>
                </a:gridCol>
                <a:gridCol w="2471677">
                  <a:extLst>
                    <a:ext uri="{9D8B030D-6E8A-4147-A177-3AD203B41FA5}">
                      <a16:colId xmlns:a16="http://schemas.microsoft.com/office/drawing/2014/main" val="3137793239"/>
                    </a:ext>
                  </a:extLst>
                </a:gridCol>
              </a:tblGrid>
              <a:tr h="446895">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欄位名稱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4C"/>
                    </a:solidFill>
                  </a:tcPr>
                </a:tc>
                <a:tc>
                  <a:txBody>
                    <a:bodyPr/>
                    <a:lstStyle/>
                    <a:p>
                      <a:pPr marL="0" algn="l" defTabSz="914400" rtl="0" eaLnBrk="1" latinLnBrk="0" hangingPunct="1"/>
                      <a:r>
                        <a:rPr lang="zh-TW" altLang="en-US" sz="1800" b="1" kern="1200" dirty="0">
                          <a:solidFill>
                            <a:schemeClr val="bg1"/>
                          </a:solidFill>
                          <a:latin typeface="Yu Gothic UI" panose="020B0500000000000000" pitchFamily="34" charset="-128"/>
                          <a:ea typeface="Yu Gothic UI" panose="020B0500000000000000" pitchFamily="34" charset="-128"/>
                          <a:cs typeface="+mn-cs"/>
                        </a:rPr>
                        <a:t>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714C"/>
                    </a:solidFill>
                  </a:tcPr>
                </a:tc>
                <a:extLst>
                  <a:ext uri="{0D108BD9-81ED-4DB2-BD59-A6C34878D82A}">
                    <a16:rowId xmlns:a16="http://schemas.microsoft.com/office/drawing/2014/main" val="3598590048"/>
                  </a:ext>
                </a:extLst>
              </a:tr>
              <a:tr h="428276">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item_nbr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商品</a:t>
                      </a:r>
                      <a:r>
                        <a:rPr lang="en-US" altLang="zh-TW" dirty="0">
                          <a:solidFill>
                            <a:srgbClr val="6B4834"/>
                          </a:solidFill>
                          <a:latin typeface="Yu Gothic UI" panose="020B0500000000000000" pitchFamily="34" charset="-128"/>
                          <a:ea typeface="Yu Gothic UI" panose="020B0500000000000000" pitchFamily="34" charset="-128"/>
                        </a:rPr>
                        <a:t>ID</a:t>
                      </a:r>
                      <a:endParaRPr lang="zh-TW" altLang="en-US" dirty="0">
                        <a:solidFill>
                          <a:srgbClr val="6B4834"/>
                        </a:solidFill>
                        <a:latin typeface="Yu Gothic UI" panose="020B0500000000000000" pitchFamily="34" charset="-128"/>
                        <a:ea typeface="Yu Gothic UI"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4222230"/>
                  </a:ext>
                </a:extLst>
              </a:tr>
              <a:tr h="428276">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family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sz="1800" dirty="0">
                          <a:solidFill>
                            <a:srgbClr val="6B4834"/>
                          </a:solidFill>
                          <a:latin typeface="Yu Gothic UI" panose="020B0500000000000000" pitchFamily="34" charset="-128"/>
                          <a:ea typeface="Yu Gothic UI" panose="020B0500000000000000" pitchFamily="34" charset="-128"/>
                        </a:rPr>
                        <a:t>商品種類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6837759"/>
                  </a:ext>
                </a:extLst>
              </a:tr>
              <a:tr h="428276">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商品種類的細項分類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0093730"/>
                  </a:ext>
                </a:extLst>
              </a:tr>
              <a:tr h="428276">
                <a:tc>
                  <a:txBody>
                    <a:bodyPr/>
                    <a:lstStyle/>
                    <a:p>
                      <a:pPr algn="l" fontAlgn="ctr"/>
                      <a:r>
                        <a:rPr lang="en-US" altLang="zh-TW" sz="1800" b="0" i="0" u="none" strike="noStrike" dirty="0">
                          <a:solidFill>
                            <a:srgbClr val="6B4834"/>
                          </a:solidFill>
                          <a:effectLst/>
                          <a:latin typeface="Yu Gothic UI" panose="020B0500000000000000" pitchFamily="34" charset="-128"/>
                          <a:ea typeface="Yu Gothic UI" panose="020B0500000000000000" pitchFamily="34" charset="-128"/>
                        </a:rPr>
                        <a:t>perishable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zh-TW" altLang="en-US" dirty="0">
                          <a:solidFill>
                            <a:srgbClr val="6B4834"/>
                          </a:solidFill>
                          <a:latin typeface="Yu Gothic UI" panose="020B0500000000000000" pitchFamily="34" charset="-128"/>
                          <a:ea typeface="Yu Gothic UI" panose="020B0500000000000000" pitchFamily="34" charset="-128"/>
                        </a:rPr>
                        <a:t>腐壞與否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06028"/>
                  </a:ext>
                </a:extLst>
              </a:tr>
            </a:tbl>
          </a:graphicData>
        </a:graphic>
      </p:graphicFrame>
      <p:sp>
        <p:nvSpPr>
          <p:cNvPr id="4" name="文字方塊 3">
            <a:extLst>
              <a:ext uri="{FF2B5EF4-FFF2-40B4-BE49-F238E27FC236}">
                <a16:creationId xmlns:a16="http://schemas.microsoft.com/office/drawing/2014/main" id="{3C5CD3B6-42E0-4037-B448-E831070610A3}"/>
              </a:ext>
            </a:extLst>
          </p:cNvPr>
          <p:cNvSpPr txBox="1"/>
          <p:nvPr/>
        </p:nvSpPr>
        <p:spPr>
          <a:xfrm>
            <a:off x="1565526" y="1676702"/>
            <a:ext cx="2072945" cy="584775"/>
          </a:xfrm>
          <a:prstGeom prst="rect">
            <a:avLst/>
          </a:prstGeom>
          <a:noFill/>
        </p:spPr>
        <p:txBody>
          <a:bodyPr wrap="square" rtlCol="0">
            <a:spAutoFit/>
          </a:bodyPr>
          <a:lstStyle/>
          <a:p>
            <a:r>
              <a:rPr lang="zh-TW" altLang="en-US" sz="3200" dirty="0">
                <a:solidFill>
                  <a:srgbClr val="6B4834"/>
                </a:solidFill>
                <a:latin typeface="微軟正黑體" panose="020B0604030504040204" pitchFamily="34" charset="-120"/>
                <a:ea typeface="微軟正黑體" panose="020B0604030504040204" pitchFamily="34" charset="-120"/>
              </a:rPr>
              <a:t>商品資訊</a:t>
            </a:r>
          </a:p>
        </p:txBody>
      </p:sp>
      <p:sp>
        <p:nvSpPr>
          <p:cNvPr id="5" name="文字方塊 4">
            <a:extLst>
              <a:ext uri="{FF2B5EF4-FFF2-40B4-BE49-F238E27FC236}">
                <a16:creationId xmlns:a16="http://schemas.microsoft.com/office/drawing/2014/main" id="{AB1A7490-3DA0-4299-A814-58FF1F8D1DE7}"/>
              </a:ext>
            </a:extLst>
          </p:cNvPr>
          <p:cNvSpPr txBox="1"/>
          <p:nvPr/>
        </p:nvSpPr>
        <p:spPr>
          <a:xfrm>
            <a:off x="6367546" y="1697324"/>
            <a:ext cx="3073696" cy="584775"/>
          </a:xfrm>
          <a:prstGeom prst="rect">
            <a:avLst/>
          </a:prstGeom>
          <a:noFill/>
        </p:spPr>
        <p:txBody>
          <a:bodyPr wrap="square" rtlCol="0">
            <a:spAutoFit/>
          </a:bodyPr>
          <a:lstStyle/>
          <a:p>
            <a:r>
              <a:rPr lang="zh-TW" altLang="en-US" sz="3200" dirty="0">
                <a:solidFill>
                  <a:srgbClr val="6B4834"/>
                </a:solidFill>
                <a:latin typeface="微軟正黑體" panose="020B0604030504040204" pitchFamily="34" charset="-120"/>
                <a:ea typeface="微軟正黑體" panose="020B0604030504040204" pitchFamily="34" charset="-120"/>
              </a:rPr>
              <a:t>各店交易筆數</a:t>
            </a:r>
          </a:p>
        </p:txBody>
      </p:sp>
      <p:sp>
        <p:nvSpPr>
          <p:cNvPr id="7" name="矩形 6">
            <a:extLst>
              <a:ext uri="{FF2B5EF4-FFF2-40B4-BE49-F238E27FC236}">
                <a16:creationId xmlns:a16="http://schemas.microsoft.com/office/drawing/2014/main" id="{CBF53543-6BFE-4266-8AD7-9C49C469A84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C079A0AA-5C44-4015-B90E-72F8F8901862}"/>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sp>
        <p:nvSpPr>
          <p:cNvPr id="9" name="矩形 8">
            <a:extLst>
              <a:ext uri="{FF2B5EF4-FFF2-40B4-BE49-F238E27FC236}">
                <a16:creationId xmlns:a16="http://schemas.microsoft.com/office/drawing/2014/main" id="{17226DF3-2903-4BA9-ABD0-FA192240F6D8}"/>
              </a:ext>
            </a:extLst>
          </p:cNvPr>
          <p:cNvSpPr/>
          <p:nvPr/>
        </p:nvSpPr>
        <p:spPr>
          <a:xfrm>
            <a:off x="0" y="6277225"/>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3D7758C7-A379-4D59-B185-A140BE49F7A3}"/>
              </a:ext>
            </a:extLst>
          </p:cNvPr>
          <p:cNvSpPr/>
          <p:nvPr/>
        </p:nvSpPr>
        <p:spPr>
          <a:xfrm>
            <a:off x="5220768" y="6345370"/>
            <a:ext cx="1415772"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專題介紹</a:t>
            </a:r>
          </a:p>
        </p:txBody>
      </p:sp>
      <p:sp>
        <p:nvSpPr>
          <p:cNvPr id="11" name="文字方塊 10">
            <a:extLst>
              <a:ext uri="{FF2B5EF4-FFF2-40B4-BE49-F238E27FC236}">
                <a16:creationId xmlns:a16="http://schemas.microsoft.com/office/drawing/2014/main" id="{5B0D51DE-D5F6-4822-B5A0-F2CAE02410ED}"/>
              </a:ext>
            </a:extLst>
          </p:cNvPr>
          <p:cNvSpPr txBox="1"/>
          <p:nvPr/>
        </p:nvSpPr>
        <p:spPr>
          <a:xfrm>
            <a:off x="1479241" y="193571"/>
            <a:ext cx="4530942"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資料集介紹</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0420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CBF13F-FED9-40C6-AB32-0D4ACAE947D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a:extLst>
              <a:ext uri="{FF2B5EF4-FFF2-40B4-BE49-F238E27FC236}">
                <a16:creationId xmlns:a16="http://schemas.microsoft.com/office/drawing/2014/main" id="{1E5EDA92-AD8B-454F-82F6-7DAE68E45924}"/>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使用工具</a:t>
            </a:r>
          </a:p>
        </p:txBody>
      </p:sp>
      <p:sp>
        <p:nvSpPr>
          <p:cNvPr id="4" name="矩形 3">
            <a:extLst>
              <a:ext uri="{FF2B5EF4-FFF2-40B4-BE49-F238E27FC236}">
                <a16:creationId xmlns:a16="http://schemas.microsoft.com/office/drawing/2014/main" id="{E5DE48D1-0353-42E0-B731-46A2DBE5F826}"/>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48" name="群組 47">
            <a:extLst>
              <a:ext uri="{FF2B5EF4-FFF2-40B4-BE49-F238E27FC236}">
                <a16:creationId xmlns:a16="http://schemas.microsoft.com/office/drawing/2014/main" id="{70D5DAD0-FA50-47BB-919A-E5BC3B89417F}"/>
              </a:ext>
            </a:extLst>
          </p:cNvPr>
          <p:cNvGrpSpPr/>
          <p:nvPr/>
        </p:nvGrpSpPr>
        <p:grpSpPr>
          <a:xfrm>
            <a:off x="0" y="5832805"/>
            <a:ext cx="12192000" cy="1165969"/>
            <a:chOff x="0" y="5832805"/>
            <a:chExt cx="12192000" cy="1165969"/>
          </a:xfrm>
        </p:grpSpPr>
        <p:sp>
          <p:nvSpPr>
            <p:cNvPr id="49" name="矩形 48">
              <a:extLst>
                <a:ext uri="{FF2B5EF4-FFF2-40B4-BE49-F238E27FC236}">
                  <a16:creationId xmlns:a16="http://schemas.microsoft.com/office/drawing/2014/main" id="{AF33B159-DD0C-4360-825C-D8D4244AF7C5}"/>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96B2A64A-77C7-40A2-9DF8-2CF6813E566C}"/>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ED584951-7290-4448-9CF6-A51B47699FF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10E9C43D-6918-40BF-992C-223ABBE344CE}"/>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352F493E-DBFB-4692-9763-BC301AE0178B}"/>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7D728395-2BE4-4B54-9525-2A7DE7551B91}"/>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63A1B782-AFEC-4E25-91BE-271316907BCC}"/>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5DC45330-44E6-47BE-968C-E5C14FE134CA}"/>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7" name="直線接點 56">
              <a:extLst>
                <a:ext uri="{FF2B5EF4-FFF2-40B4-BE49-F238E27FC236}">
                  <a16:creationId xmlns:a16="http://schemas.microsoft.com/office/drawing/2014/main" id="{613D78B1-BE47-4B14-803B-89F5CD713F61}"/>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7E4CB489-AA0C-4B04-A6BE-7E618DFE7B34}"/>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5F5984C0-9CF8-4E7D-ADD1-F843FC90207E}"/>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1DF75D4E-0F2E-4177-B2D4-3684DED5357C}"/>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群組 60">
              <a:extLst>
                <a:ext uri="{FF2B5EF4-FFF2-40B4-BE49-F238E27FC236}">
                  <a16:creationId xmlns:a16="http://schemas.microsoft.com/office/drawing/2014/main" id="{93C415E7-1199-4D4D-9D57-82157634DA9F}"/>
                </a:ext>
              </a:extLst>
            </p:cNvPr>
            <p:cNvGrpSpPr/>
            <p:nvPr/>
          </p:nvGrpSpPr>
          <p:grpSpPr>
            <a:xfrm>
              <a:off x="672089" y="5996200"/>
              <a:ext cx="11180350" cy="885391"/>
              <a:chOff x="129930" y="1808128"/>
              <a:chExt cx="11180350" cy="885391"/>
            </a:xfrm>
          </p:grpSpPr>
          <p:sp>
            <p:nvSpPr>
              <p:cNvPr id="62" name="矩形 61">
                <a:extLst>
                  <a:ext uri="{FF2B5EF4-FFF2-40B4-BE49-F238E27FC236}">
                    <a16:creationId xmlns:a16="http://schemas.microsoft.com/office/drawing/2014/main" id="{0D360695-30E7-4776-B767-A210753E0CD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3" name="矩形 62">
                <a:extLst>
                  <a:ext uri="{FF2B5EF4-FFF2-40B4-BE49-F238E27FC236}">
                    <a16:creationId xmlns:a16="http://schemas.microsoft.com/office/drawing/2014/main" id="{F28B37CB-8E03-40B1-83B7-A2A085E071BA}"/>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4" name="矩形 63">
                <a:extLst>
                  <a:ext uri="{FF2B5EF4-FFF2-40B4-BE49-F238E27FC236}">
                    <a16:creationId xmlns:a16="http://schemas.microsoft.com/office/drawing/2014/main" id="{614C4987-FD8D-4531-B529-25B57EF5DF50}"/>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5" name="矩形 64">
                <a:extLst>
                  <a:ext uri="{FF2B5EF4-FFF2-40B4-BE49-F238E27FC236}">
                    <a16:creationId xmlns:a16="http://schemas.microsoft.com/office/drawing/2014/main" id="{EF9D6A2E-294A-4AA2-9E60-E09DAB813C31}"/>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6" name="矩形 65">
                <a:extLst>
                  <a:ext uri="{FF2B5EF4-FFF2-40B4-BE49-F238E27FC236}">
                    <a16:creationId xmlns:a16="http://schemas.microsoft.com/office/drawing/2014/main" id="{1CEC41CC-780D-465A-BAB2-B612B6DAE25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7" name="矩形 66">
                <a:extLst>
                  <a:ext uri="{FF2B5EF4-FFF2-40B4-BE49-F238E27FC236}">
                    <a16:creationId xmlns:a16="http://schemas.microsoft.com/office/drawing/2014/main" id="{6771EAE3-9BE4-438E-8D63-1D68A3B5308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8" name="矩形 67">
                <a:extLst>
                  <a:ext uri="{FF2B5EF4-FFF2-40B4-BE49-F238E27FC236}">
                    <a16:creationId xmlns:a16="http://schemas.microsoft.com/office/drawing/2014/main" id="{F8C0773F-8AD6-4554-AC17-CAABE7912361}"/>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9" name="矩形 68">
                <a:extLst>
                  <a:ext uri="{FF2B5EF4-FFF2-40B4-BE49-F238E27FC236}">
                    <a16:creationId xmlns:a16="http://schemas.microsoft.com/office/drawing/2014/main" id="{7A2AE581-2ED4-40FC-9A09-60EAF118628C}"/>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518654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弦 118">
            <a:extLst>
              <a:ext uri="{FF2B5EF4-FFF2-40B4-BE49-F238E27FC236}">
                <a16:creationId xmlns:a16="http://schemas.microsoft.com/office/drawing/2014/main" id="{667DA3D5-08E8-4083-8491-DCAD8416D5D8}"/>
              </a:ext>
            </a:extLst>
          </p:cNvPr>
          <p:cNvSpPr/>
          <p:nvPr/>
        </p:nvSpPr>
        <p:spPr>
          <a:xfrm rot="9449362" flipH="1">
            <a:off x="8917371" y="717182"/>
            <a:ext cx="4737591" cy="4737591"/>
          </a:xfrm>
          <a:prstGeom prst="chord">
            <a:avLst/>
          </a:prstGeom>
          <a:solidFill>
            <a:srgbClr val="FFC85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09F14871-9777-49A3-9A08-56AF85963E0F}"/>
              </a:ext>
            </a:extLst>
          </p:cNvPr>
          <p:cNvPicPr>
            <a:picLocks/>
          </p:cNvPicPr>
          <p:nvPr/>
        </p:nvPicPr>
        <p:blipFill>
          <a:blip r:embed="rId3"/>
          <a:stretch>
            <a:fillRect/>
          </a:stretch>
        </p:blipFill>
        <p:spPr>
          <a:xfrm>
            <a:off x="3551056" y="485958"/>
            <a:ext cx="5096698" cy="4743099"/>
          </a:xfrm>
          <a:prstGeom prst="rect">
            <a:avLst/>
          </a:prstGeom>
        </p:spPr>
      </p:pic>
      <p:sp>
        <p:nvSpPr>
          <p:cNvPr id="48" name="文字方塊 47">
            <a:extLst>
              <a:ext uri="{FF2B5EF4-FFF2-40B4-BE49-F238E27FC236}">
                <a16:creationId xmlns:a16="http://schemas.microsoft.com/office/drawing/2014/main" id="{F3003C6F-2EB4-4CA8-B880-88EF715F21D1}"/>
              </a:ext>
            </a:extLst>
          </p:cNvPr>
          <p:cNvSpPr txBox="1"/>
          <p:nvPr/>
        </p:nvSpPr>
        <p:spPr>
          <a:xfrm>
            <a:off x="5422634" y="1061022"/>
            <a:ext cx="1338828"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資料前處理</a:t>
            </a:r>
          </a:p>
        </p:txBody>
      </p:sp>
      <p:sp>
        <p:nvSpPr>
          <p:cNvPr id="49" name="文字方塊 48">
            <a:extLst>
              <a:ext uri="{FF2B5EF4-FFF2-40B4-BE49-F238E27FC236}">
                <a16:creationId xmlns:a16="http://schemas.microsoft.com/office/drawing/2014/main" id="{0A32A636-2827-43F2-B220-47AD1E384B8F}"/>
              </a:ext>
            </a:extLst>
          </p:cNvPr>
          <p:cNvSpPr txBox="1"/>
          <p:nvPr/>
        </p:nvSpPr>
        <p:spPr>
          <a:xfrm>
            <a:off x="3999284" y="1569758"/>
            <a:ext cx="1107996" cy="646331"/>
          </a:xfrm>
          <a:prstGeom prst="rect">
            <a:avLst/>
          </a:prstGeom>
          <a:noFill/>
        </p:spPr>
        <p:txBody>
          <a:bodyPr wrap="none" rtlCol="0">
            <a:spAutoFit/>
          </a:bodyPr>
          <a:lstStyle/>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探索性</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資料分析</a:t>
            </a:r>
          </a:p>
        </p:txBody>
      </p:sp>
      <p:sp>
        <p:nvSpPr>
          <p:cNvPr id="50" name="文字方塊 49">
            <a:extLst>
              <a:ext uri="{FF2B5EF4-FFF2-40B4-BE49-F238E27FC236}">
                <a16:creationId xmlns:a16="http://schemas.microsoft.com/office/drawing/2014/main" id="{53193A6F-4B19-4882-8C88-9CC5DA292F07}"/>
              </a:ext>
            </a:extLst>
          </p:cNvPr>
          <p:cNvSpPr txBox="1"/>
          <p:nvPr/>
        </p:nvSpPr>
        <p:spPr>
          <a:xfrm>
            <a:off x="4086238" y="3437470"/>
            <a:ext cx="1107996"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特徵工程</a:t>
            </a:r>
          </a:p>
        </p:txBody>
      </p:sp>
      <p:sp>
        <p:nvSpPr>
          <p:cNvPr id="51" name="文字方塊 50">
            <a:extLst>
              <a:ext uri="{FF2B5EF4-FFF2-40B4-BE49-F238E27FC236}">
                <a16:creationId xmlns:a16="http://schemas.microsoft.com/office/drawing/2014/main" id="{87B558B1-67A7-4B80-96D3-243BE71809C5}"/>
              </a:ext>
            </a:extLst>
          </p:cNvPr>
          <p:cNvSpPr txBox="1"/>
          <p:nvPr/>
        </p:nvSpPr>
        <p:spPr>
          <a:xfrm>
            <a:off x="5576150" y="4254493"/>
            <a:ext cx="1107996" cy="923330"/>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深度學習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模型建置</a:t>
            </a:r>
          </a:p>
        </p:txBody>
      </p:sp>
      <p:sp>
        <p:nvSpPr>
          <p:cNvPr id="52" name="文字方塊 51">
            <a:extLst>
              <a:ext uri="{FF2B5EF4-FFF2-40B4-BE49-F238E27FC236}">
                <a16:creationId xmlns:a16="http://schemas.microsoft.com/office/drawing/2014/main" id="{0DC9FFCF-F515-4564-B926-BDA71412B35E}"/>
              </a:ext>
            </a:extLst>
          </p:cNvPr>
          <p:cNvSpPr txBox="1"/>
          <p:nvPr/>
        </p:nvSpPr>
        <p:spPr>
          <a:xfrm>
            <a:off x="7226132" y="3337744"/>
            <a:ext cx="877163"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視覺化</a:t>
            </a:r>
          </a:p>
        </p:txBody>
      </p:sp>
      <p:sp>
        <p:nvSpPr>
          <p:cNvPr id="53" name="文字方塊 52">
            <a:extLst>
              <a:ext uri="{FF2B5EF4-FFF2-40B4-BE49-F238E27FC236}">
                <a16:creationId xmlns:a16="http://schemas.microsoft.com/office/drawing/2014/main" id="{4C014E90-7540-40E6-9D52-9EFC998F6C62}"/>
              </a:ext>
            </a:extLst>
          </p:cNvPr>
          <p:cNvSpPr txBox="1"/>
          <p:nvPr/>
        </p:nvSpPr>
        <p:spPr>
          <a:xfrm>
            <a:off x="7130422" y="1622468"/>
            <a:ext cx="1107996"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前端網頁</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製作呈現</a:t>
            </a:r>
          </a:p>
        </p:txBody>
      </p:sp>
      <p:sp>
        <p:nvSpPr>
          <p:cNvPr id="56" name="月亮 55">
            <a:extLst>
              <a:ext uri="{FF2B5EF4-FFF2-40B4-BE49-F238E27FC236}">
                <a16:creationId xmlns:a16="http://schemas.microsoft.com/office/drawing/2014/main" id="{B050D609-B65E-434E-B5CE-537980255AA3}"/>
              </a:ext>
            </a:extLst>
          </p:cNvPr>
          <p:cNvSpPr/>
          <p:nvPr/>
        </p:nvSpPr>
        <p:spPr>
          <a:xfrm rot="1685097" flipH="1">
            <a:off x="7403247"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月亮 62">
            <a:extLst>
              <a:ext uri="{FF2B5EF4-FFF2-40B4-BE49-F238E27FC236}">
                <a16:creationId xmlns:a16="http://schemas.microsoft.com/office/drawing/2014/main" id="{B2FBF1E2-F2D9-44CC-99E0-6C0AD47ED6F6}"/>
              </a:ext>
            </a:extLst>
          </p:cNvPr>
          <p:cNvSpPr/>
          <p:nvPr/>
        </p:nvSpPr>
        <p:spPr>
          <a:xfrm rot="19914903">
            <a:off x="4430806"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577258CD-CF1F-46F1-A8B8-AD49A3DCEF4D}"/>
              </a:ext>
            </a:extLst>
          </p:cNvPr>
          <p:cNvSpPr/>
          <p:nvPr/>
        </p:nvSpPr>
        <p:spPr>
          <a:xfrm rot="3175917">
            <a:off x="6466359"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406E3AA8-49A7-457B-9C93-2EBB4CC8F502}"/>
              </a:ext>
            </a:extLst>
          </p:cNvPr>
          <p:cNvSpPr/>
          <p:nvPr/>
        </p:nvSpPr>
        <p:spPr>
          <a:xfrm rot="18424083" flipH="1">
            <a:off x="4357938"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5A3D9DD6-CF5E-4840-B296-65A56236200D}"/>
              </a:ext>
            </a:extLst>
          </p:cNvPr>
          <p:cNvSpPr/>
          <p:nvPr/>
        </p:nvSpPr>
        <p:spPr>
          <a:xfrm rot="525619" flipH="1">
            <a:off x="3757855"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8ACDD449-6EAD-4768-B1B4-5B6ADE204A0D}"/>
              </a:ext>
            </a:extLst>
          </p:cNvPr>
          <p:cNvSpPr/>
          <p:nvPr/>
        </p:nvSpPr>
        <p:spPr>
          <a:xfrm rot="21074381">
            <a:off x="7273152"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圓角 74">
            <a:extLst>
              <a:ext uri="{FF2B5EF4-FFF2-40B4-BE49-F238E27FC236}">
                <a16:creationId xmlns:a16="http://schemas.microsoft.com/office/drawing/2014/main" id="{D64CD9CB-B263-4401-BA52-E139C8B728C6}"/>
              </a:ext>
            </a:extLst>
          </p:cNvPr>
          <p:cNvSpPr/>
          <p:nvPr/>
        </p:nvSpPr>
        <p:spPr>
          <a:xfrm rot="3394060" flipH="1">
            <a:off x="4781446"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BDF6A63D-9EBC-40FF-A9B6-AA8647B323D3}"/>
              </a:ext>
            </a:extLst>
          </p:cNvPr>
          <p:cNvSpPr/>
          <p:nvPr/>
        </p:nvSpPr>
        <p:spPr>
          <a:xfrm rot="18205940">
            <a:off x="6484711"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六邊形 76">
            <a:extLst>
              <a:ext uri="{FF2B5EF4-FFF2-40B4-BE49-F238E27FC236}">
                <a16:creationId xmlns:a16="http://schemas.microsoft.com/office/drawing/2014/main" id="{C8281C98-5FA7-4ADA-8F77-CF96176CD091}"/>
              </a:ext>
            </a:extLst>
          </p:cNvPr>
          <p:cNvSpPr/>
          <p:nvPr/>
        </p:nvSpPr>
        <p:spPr>
          <a:xfrm>
            <a:off x="5143391" y="1645510"/>
            <a:ext cx="1941068" cy="1673334"/>
          </a:xfrm>
          <a:prstGeom prst="hexagon">
            <a:avLst/>
          </a:prstGeom>
          <a:noFill/>
          <a:ln w="57150">
            <a:solidFill>
              <a:srgbClr val="E5C8A9">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左中括弧 82">
            <a:extLst>
              <a:ext uri="{FF2B5EF4-FFF2-40B4-BE49-F238E27FC236}">
                <a16:creationId xmlns:a16="http://schemas.microsoft.com/office/drawing/2014/main" id="{471F94C8-DC4B-4086-9A1A-2841BE1FFBA1}"/>
              </a:ext>
            </a:extLst>
          </p:cNvPr>
          <p:cNvSpPr/>
          <p:nvPr/>
        </p:nvSpPr>
        <p:spPr>
          <a:xfrm rot="5400000">
            <a:off x="6049825" y="364112"/>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4" name="左中括弧 83">
            <a:extLst>
              <a:ext uri="{FF2B5EF4-FFF2-40B4-BE49-F238E27FC236}">
                <a16:creationId xmlns:a16="http://schemas.microsoft.com/office/drawing/2014/main" id="{0A720598-E9A6-4E3A-B3A1-6AF3526B6310}"/>
              </a:ext>
            </a:extLst>
          </p:cNvPr>
          <p:cNvSpPr/>
          <p:nvPr/>
        </p:nvSpPr>
        <p:spPr>
          <a:xfrm rot="16200000" flipV="1">
            <a:off x="6049825" y="550936"/>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5" name="等腰三角形 84">
            <a:extLst>
              <a:ext uri="{FF2B5EF4-FFF2-40B4-BE49-F238E27FC236}">
                <a16:creationId xmlns:a16="http://schemas.microsoft.com/office/drawing/2014/main" id="{5E516D56-09B5-4B85-A3B2-E3547ABEE537}"/>
              </a:ext>
            </a:extLst>
          </p:cNvPr>
          <p:cNvSpPr/>
          <p:nvPr/>
        </p:nvSpPr>
        <p:spPr>
          <a:xfrm>
            <a:off x="6454313" y="863441"/>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等腰三角形 85">
            <a:extLst>
              <a:ext uri="{FF2B5EF4-FFF2-40B4-BE49-F238E27FC236}">
                <a16:creationId xmlns:a16="http://schemas.microsoft.com/office/drawing/2014/main" id="{4BA09CB6-715A-40F6-86AD-E6CA3BEA05F9}"/>
              </a:ext>
            </a:extLst>
          </p:cNvPr>
          <p:cNvSpPr/>
          <p:nvPr/>
        </p:nvSpPr>
        <p:spPr>
          <a:xfrm flipV="1">
            <a:off x="5626454" y="771273"/>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5" name="群組 94">
            <a:extLst>
              <a:ext uri="{FF2B5EF4-FFF2-40B4-BE49-F238E27FC236}">
                <a16:creationId xmlns:a16="http://schemas.microsoft.com/office/drawing/2014/main" id="{52C4D610-156A-4C50-B09B-243279110649}"/>
              </a:ext>
            </a:extLst>
          </p:cNvPr>
          <p:cNvGrpSpPr/>
          <p:nvPr/>
        </p:nvGrpSpPr>
        <p:grpSpPr>
          <a:xfrm>
            <a:off x="4415091" y="963585"/>
            <a:ext cx="562701" cy="494774"/>
            <a:chOff x="3426364" y="1209693"/>
            <a:chExt cx="483737" cy="345783"/>
          </a:xfrm>
        </p:grpSpPr>
        <p:sp>
          <p:nvSpPr>
            <p:cNvPr id="88" name="左中括弧 87">
              <a:extLst>
                <a:ext uri="{FF2B5EF4-FFF2-40B4-BE49-F238E27FC236}">
                  <a16:creationId xmlns:a16="http://schemas.microsoft.com/office/drawing/2014/main" id="{A46DE7C3-53F6-48E3-BC42-C6F19416035F}"/>
                </a:ext>
              </a:extLst>
            </p:cNvPr>
            <p:cNvSpPr/>
            <p:nvPr/>
          </p:nvSpPr>
          <p:spPr>
            <a:xfrm rot="5400000">
              <a:off x="3588503" y="1233281"/>
              <a:ext cx="157852" cy="110675"/>
            </a:xfrm>
            <a:prstGeom prst="leftBracket">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90" name="直線接點 89">
              <a:extLst>
                <a:ext uri="{FF2B5EF4-FFF2-40B4-BE49-F238E27FC236}">
                  <a16:creationId xmlns:a16="http://schemas.microsoft.com/office/drawing/2014/main" id="{C7FA62CF-73F9-40D1-AEB2-BE7BFE8A4BB2}"/>
                </a:ext>
              </a:extLst>
            </p:cNvPr>
            <p:cNvCxnSpPr/>
            <p:nvPr/>
          </p:nvCxnSpPr>
          <p:spPr>
            <a:xfrm flipH="1">
              <a:off x="3426364"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181DDF0-61E4-4D21-B4BC-21658CDBE8C1}"/>
                </a:ext>
              </a:extLst>
            </p:cNvPr>
            <p:cNvCxnSpPr>
              <a:cxnSpLocks/>
            </p:cNvCxnSpPr>
            <p:nvPr/>
          </p:nvCxnSpPr>
          <p:spPr>
            <a:xfrm>
              <a:off x="3724373"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A2F53664-EE7B-40A2-96EF-55018E6B50D6}"/>
                </a:ext>
              </a:extLst>
            </p:cNvPr>
            <p:cNvCxnSpPr>
              <a:cxnSpLocks/>
            </p:cNvCxnSpPr>
            <p:nvPr/>
          </p:nvCxnSpPr>
          <p:spPr>
            <a:xfrm flipH="1">
              <a:off x="3426364" y="1555476"/>
              <a:ext cx="476362"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96" name="等腰三角形 95">
            <a:extLst>
              <a:ext uri="{FF2B5EF4-FFF2-40B4-BE49-F238E27FC236}">
                <a16:creationId xmlns:a16="http://schemas.microsoft.com/office/drawing/2014/main" id="{201E483A-4AA6-4665-9C68-2DD257901D39}"/>
              </a:ext>
            </a:extLst>
          </p:cNvPr>
          <p:cNvSpPr/>
          <p:nvPr/>
        </p:nvSpPr>
        <p:spPr>
          <a:xfrm>
            <a:off x="4579961" y="1252038"/>
            <a:ext cx="309195" cy="173875"/>
          </a:xfrm>
          <a:prstGeom prst="triangle">
            <a:avLst>
              <a:gd name="adj" fmla="val 45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接點 97">
            <a:extLst>
              <a:ext uri="{FF2B5EF4-FFF2-40B4-BE49-F238E27FC236}">
                <a16:creationId xmlns:a16="http://schemas.microsoft.com/office/drawing/2014/main" id="{6C344A08-C1DA-45A7-89BF-C4ED6C078DFD}"/>
              </a:ext>
            </a:extLst>
          </p:cNvPr>
          <p:cNvCxnSpPr>
            <a:cxnSpLocks/>
          </p:cNvCxnSpPr>
          <p:nvPr/>
        </p:nvCxnSpPr>
        <p:spPr>
          <a:xfrm flipV="1">
            <a:off x="4688698" y="1014086"/>
            <a:ext cx="0" cy="1753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文字方塊 100">
            <a:extLst>
              <a:ext uri="{FF2B5EF4-FFF2-40B4-BE49-F238E27FC236}">
                <a16:creationId xmlns:a16="http://schemas.microsoft.com/office/drawing/2014/main" id="{8419D5FC-8EB3-4CBC-BF51-29AF85E4843A}"/>
              </a:ext>
            </a:extLst>
          </p:cNvPr>
          <p:cNvSpPr txBox="1"/>
          <p:nvPr/>
        </p:nvSpPr>
        <p:spPr>
          <a:xfrm>
            <a:off x="7054764" y="1014307"/>
            <a:ext cx="941283" cy="646331"/>
          </a:xfrm>
          <a:prstGeom prst="rect">
            <a:avLst/>
          </a:prstGeom>
          <a:noFill/>
        </p:spPr>
        <p:txBody>
          <a:bodyPr wrap="none" rtlCol="0">
            <a:spAutoFit/>
          </a:bodyPr>
          <a:lstStyle/>
          <a:p>
            <a:r>
              <a:rPr lang="en-US" altLang="zh-TW" dirty="0">
                <a:solidFill>
                  <a:schemeClr val="bg1"/>
                </a:solidFill>
                <a:latin typeface="Bahnschrift" panose="020B0502040204020203" pitchFamily="34" charset="0"/>
              </a:rPr>
              <a:t>{color:</a:t>
            </a:r>
          </a:p>
          <a:p>
            <a:r>
              <a:rPr lang="en-US" altLang="zh-TW" dirty="0">
                <a:solidFill>
                  <a:schemeClr val="bg1"/>
                </a:solidFill>
                <a:latin typeface="Bahnschrift" panose="020B0502040204020203" pitchFamily="34" charset="0"/>
              </a:rPr>
              <a:t>yellow}</a:t>
            </a:r>
            <a:endParaRPr lang="zh-TW" altLang="en-US" dirty="0">
              <a:solidFill>
                <a:schemeClr val="bg1"/>
              </a:solidFill>
              <a:latin typeface="Bahnschrift" panose="020B0502040204020203" pitchFamily="34" charset="0"/>
            </a:endParaRPr>
          </a:p>
        </p:txBody>
      </p:sp>
      <p:sp>
        <p:nvSpPr>
          <p:cNvPr id="102" name="圓形: 空心 101">
            <a:extLst>
              <a:ext uri="{FF2B5EF4-FFF2-40B4-BE49-F238E27FC236}">
                <a16:creationId xmlns:a16="http://schemas.microsoft.com/office/drawing/2014/main" id="{268A6368-23DD-441D-B708-9114BA668CD4}"/>
              </a:ext>
            </a:extLst>
          </p:cNvPr>
          <p:cNvSpPr/>
          <p:nvPr/>
        </p:nvSpPr>
        <p:spPr>
          <a:xfrm>
            <a:off x="4253723" y="2738701"/>
            <a:ext cx="377413" cy="376555"/>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3" name="矩形: 圓角 102">
            <a:extLst>
              <a:ext uri="{FF2B5EF4-FFF2-40B4-BE49-F238E27FC236}">
                <a16:creationId xmlns:a16="http://schemas.microsoft.com/office/drawing/2014/main" id="{F9D88FD8-252C-498F-A160-2D10F67622F5}"/>
              </a:ext>
            </a:extLst>
          </p:cNvPr>
          <p:cNvSpPr/>
          <p:nvPr/>
        </p:nvSpPr>
        <p:spPr>
          <a:xfrm>
            <a:off x="4396039" y="2641272"/>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圓角 103">
            <a:extLst>
              <a:ext uri="{FF2B5EF4-FFF2-40B4-BE49-F238E27FC236}">
                <a16:creationId xmlns:a16="http://schemas.microsoft.com/office/drawing/2014/main" id="{5B09BF3F-879B-431B-BEFC-A9FC20300317}"/>
              </a:ext>
            </a:extLst>
          </p:cNvPr>
          <p:cNvSpPr/>
          <p:nvPr/>
        </p:nvSpPr>
        <p:spPr>
          <a:xfrm>
            <a:off x="4396039" y="3104479"/>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圓角 104">
            <a:extLst>
              <a:ext uri="{FF2B5EF4-FFF2-40B4-BE49-F238E27FC236}">
                <a16:creationId xmlns:a16="http://schemas.microsoft.com/office/drawing/2014/main" id="{19D56968-D265-45F9-860D-6D129240DC20}"/>
              </a:ext>
            </a:extLst>
          </p:cNvPr>
          <p:cNvSpPr/>
          <p:nvPr/>
        </p:nvSpPr>
        <p:spPr>
          <a:xfrm rot="5400000">
            <a:off x="4624463" y="2868090"/>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圓角 105">
            <a:extLst>
              <a:ext uri="{FF2B5EF4-FFF2-40B4-BE49-F238E27FC236}">
                <a16:creationId xmlns:a16="http://schemas.microsoft.com/office/drawing/2014/main" id="{EB74F947-9E91-4D27-9AFC-9B0596D00D76}"/>
              </a:ext>
            </a:extLst>
          </p:cNvPr>
          <p:cNvSpPr/>
          <p:nvPr/>
        </p:nvSpPr>
        <p:spPr>
          <a:xfrm rot="5400000">
            <a:off x="4170120" y="2868091"/>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圓角 106">
            <a:extLst>
              <a:ext uri="{FF2B5EF4-FFF2-40B4-BE49-F238E27FC236}">
                <a16:creationId xmlns:a16="http://schemas.microsoft.com/office/drawing/2014/main" id="{6CB54BF1-406E-466A-BF52-2BDFF0F8D355}"/>
              </a:ext>
            </a:extLst>
          </p:cNvPr>
          <p:cNvSpPr/>
          <p:nvPr/>
        </p:nvSpPr>
        <p:spPr>
          <a:xfrm rot="8100000">
            <a:off x="4233062" y="2716305"/>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圓角 107">
            <a:extLst>
              <a:ext uri="{FF2B5EF4-FFF2-40B4-BE49-F238E27FC236}">
                <a16:creationId xmlns:a16="http://schemas.microsoft.com/office/drawing/2014/main" id="{E71C59BE-6750-46DE-BDCC-83D5AA422A9D}"/>
              </a:ext>
            </a:extLst>
          </p:cNvPr>
          <p:cNvSpPr/>
          <p:nvPr/>
        </p:nvSpPr>
        <p:spPr>
          <a:xfrm rot="8100000">
            <a:off x="4563125" y="3037897"/>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圓角 108">
            <a:extLst>
              <a:ext uri="{FF2B5EF4-FFF2-40B4-BE49-F238E27FC236}">
                <a16:creationId xmlns:a16="http://schemas.microsoft.com/office/drawing/2014/main" id="{E5591DFF-B063-431F-9450-80683655D91F}"/>
              </a:ext>
            </a:extLst>
          </p:cNvPr>
          <p:cNvSpPr/>
          <p:nvPr/>
        </p:nvSpPr>
        <p:spPr>
          <a:xfrm rot="13500000" flipV="1">
            <a:off x="4570052" y="2716560"/>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圓角 109">
            <a:extLst>
              <a:ext uri="{FF2B5EF4-FFF2-40B4-BE49-F238E27FC236}">
                <a16:creationId xmlns:a16="http://schemas.microsoft.com/office/drawing/2014/main" id="{711068B5-3D7A-450E-8028-BD2105D82340}"/>
              </a:ext>
            </a:extLst>
          </p:cNvPr>
          <p:cNvSpPr/>
          <p:nvPr/>
        </p:nvSpPr>
        <p:spPr>
          <a:xfrm rot="13500000" flipV="1">
            <a:off x="4219783" y="3028974"/>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3723AD45-3F3D-4475-91D9-AFD9DA34E441}"/>
              </a:ext>
            </a:extLst>
          </p:cNvPr>
          <p:cNvGrpSpPr/>
          <p:nvPr/>
        </p:nvGrpSpPr>
        <p:grpSpPr>
          <a:xfrm rot="8672801">
            <a:off x="4732342" y="2853010"/>
            <a:ext cx="468768" cy="478293"/>
            <a:chOff x="3672879" y="2997490"/>
            <a:chExt cx="423121" cy="431718"/>
          </a:xfrm>
        </p:grpSpPr>
        <p:sp>
          <p:nvSpPr>
            <p:cNvPr id="112" name="拱形 111">
              <a:extLst>
                <a:ext uri="{FF2B5EF4-FFF2-40B4-BE49-F238E27FC236}">
                  <a16:creationId xmlns:a16="http://schemas.microsoft.com/office/drawing/2014/main" id="{91EEF7D2-21C0-491F-AEC4-BC4575562676}"/>
                </a:ext>
              </a:extLst>
            </p:cNvPr>
            <p:cNvSpPr/>
            <p:nvPr/>
          </p:nvSpPr>
          <p:spPr>
            <a:xfrm rot="10800000">
              <a:off x="3672879" y="2997490"/>
              <a:ext cx="375512" cy="375512"/>
            </a:xfrm>
            <a:prstGeom prst="blockArc">
              <a:avLst>
                <a:gd name="adj1" fmla="val 10800000"/>
                <a:gd name="adj2" fmla="val 16642654"/>
                <a:gd name="adj3" fmla="val 1334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3" name="矩形: 圓角 112">
              <a:extLst>
                <a:ext uri="{FF2B5EF4-FFF2-40B4-BE49-F238E27FC236}">
                  <a16:creationId xmlns:a16="http://schemas.microsoft.com/office/drawing/2014/main" id="{90BEAC6D-42AE-481D-960F-76AB53184732}"/>
                </a:ext>
              </a:extLst>
            </p:cNvPr>
            <p:cNvSpPr/>
            <p:nvPr/>
          </p:nvSpPr>
          <p:spPr>
            <a:xfrm rot="8100000">
              <a:off x="3982831" y="3316760"/>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圓角 113">
              <a:extLst>
                <a:ext uri="{FF2B5EF4-FFF2-40B4-BE49-F238E27FC236}">
                  <a16:creationId xmlns:a16="http://schemas.microsoft.com/office/drawing/2014/main" id="{BCCCEB3B-E122-4432-B889-E1916C9F7594}"/>
                </a:ext>
              </a:extLst>
            </p:cNvPr>
            <p:cNvSpPr/>
            <p:nvPr/>
          </p:nvSpPr>
          <p:spPr>
            <a:xfrm rot="6300000">
              <a:off x="4041528" y="3227033"/>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圓角 114">
              <a:extLst>
                <a:ext uri="{FF2B5EF4-FFF2-40B4-BE49-F238E27FC236}">
                  <a16:creationId xmlns:a16="http://schemas.microsoft.com/office/drawing/2014/main" id="{DDD1800F-D4D0-42E8-B7C9-8BCB436A1F2F}"/>
                </a:ext>
              </a:extLst>
            </p:cNvPr>
            <p:cNvSpPr/>
            <p:nvPr/>
          </p:nvSpPr>
          <p:spPr>
            <a:xfrm rot="9900000">
              <a:off x="3883483" y="3365984"/>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橢圓 116">
            <a:extLst>
              <a:ext uri="{FF2B5EF4-FFF2-40B4-BE49-F238E27FC236}">
                <a16:creationId xmlns:a16="http://schemas.microsoft.com/office/drawing/2014/main" id="{72DA1E11-4AD7-450D-B6EE-3E7F969A1F02}"/>
              </a:ext>
            </a:extLst>
          </p:cNvPr>
          <p:cNvSpPr/>
          <p:nvPr/>
        </p:nvSpPr>
        <p:spPr>
          <a:xfrm>
            <a:off x="5806174"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1" name="群組 190">
            <a:extLst>
              <a:ext uri="{FF2B5EF4-FFF2-40B4-BE49-F238E27FC236}">
                <a16:creationId xmlns:a16="http://schemas.microsoft.com/office/drawing/2014/main" id="{C8898C75-CDBF-4DCA-AD67-17C949BFC352}"/>
              </a:ext>
            </a:extLst>
          </p:cNvPr>
          <p:cNvGrpSpPr/>
          <p:nvPr/>
        </p:nvGrpSpPr>
        <p:grpSpPr>
          <a:xfrm>
            <a:off x="7320563" y="2743880"/>
            <a:ext cx="797507" cy="531346"/>
            <a:chOff x="7359417" y="3177884"/>
            <a:chExt cx="847958" cy="616241"/>
          </a:xfrm>
        </p:grpSpPr>
        <p:sp>
          <p:nvSpPr>
            <p:cNvPr id="182" name="框架 181">
              <a:extLst>
                <a:ext uri="{FF2B5EF4-FFF2-40B4-BE49-F238E27FC236}">
                  <a16:creationId xmlns:a16="http://schemas.microsoft.com/office/drawing/2014/main" id="{4C0C2F9D-7AE7-4131-9391-463CAE682D07}"/>
                </a:ext>
              </a:extLst>
            </p:cNvPr>
            <p:cNvSpPr/>
            <p:nvPr/>
          </p:nvSpPr>
          <p:spPr>
            <a:xfrm>
              <a:off x="7359417" y="3177884"/>
              <a:ext cx="847958" cy="616241"/>
            </a:xfrm>
            <a:prstGeom prst="frame">
              <a:avLst>
                <a:gd name="adj1" fmla="val 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3" name="矩形 182">
              <a:extLst>
                <a:ext uri="{FF2B5EF4-FFF2-40B4-BE49-F238E27FC236}">
                  <a16:creationId xmlns:a16="http://schemas.microsoft.com/office/drawing/2014/main" id="{E1B426F6-D628-4692-8D67-B65B78D153B5}"/>
                </a:ext>
              </a:extLst>
            </p:cNvPr>
            <p:cNvSpPr/>
            <p:nvPr/>
          </p:nvSpPr>
          <p:spPr>
            <a:xfrm>
              <a:off x="7461280" y="3292547"/>
              <a:ext cx="77798" cy="46934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16499383-0E5C-4BAC-8932-80ECD5C35808}"/>
                </a:ext>
              </a:extLst>
            </p:cNvPr>
            <p:cNvSpPr/>
            <p:nvPr/>
          </p:nvSpPr>
          <p:spPr>
            <a:xfrm>
              <a:off x="7616876" y="3509533"/>
              <a:ext cx="77798" cy="2523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AA25057C-5E0C-461A-8138-532D3516D14A}"/>
                </a:ext>
              </a:extLst>
            </p:cNvPr>
            <p:cNvSpPr/>
            <p:nvPr/>
          </p:nvSpPr>
          <p:spPr>
            <a:xfrm>
              <a:off x="7773923" y="3454209"/>
              <a:ext cx="77798" cy="3076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矩形 188">
              <a:extLst>
                <a:ext uri="{FF2B5EF4-FFF2-40B4-BE49-F238E27FC236}">
                  <a16:creationId xmlns:a16="http://schemas.microsoft.com/office/drawing/2014/main" id="{05A13C35-ADD9-4035-B8B1-158735278731}"/>
                </a:ext>
              </a:extLst>
            </p:cNvPr>
            <p:cNvSpPr/>
            <p:nvPr/>
          </p:nvSpPr>
          <p:spPr>
            <a:xfrm>
              <a:off x="7929519" y="3602235"/>
              <a:ext cx="77798" cy="15965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矩形 189">
              <a:extLst>
                <a:ext uri="{FF2B5EF4-FFF2-40B4-BE49-F238E27FC236}">
                  <a16:creationId xmlns:a16="http://schemas.microsoft.com/office/drawing/2014/main" id="{FC4DF164-8F0F-4D06-8071-60A6D09CEC12}"/>
                </a:ext>
              </a:extLst>
            </p:cNvPr>
            <p:cNvSpPr/>
            <p:nvPr/>
          </p:nvSpPr>
          <p:spPr>
            <a:xfrm>
              <a:off x="8007317" y="3357477"/>
              <a:ext cx="77798" cy="40441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4" name="橢圓 313">
            <a:extLst>
              <a:ext uri="{FF2B5EF4-FFF2-40B4-BE49-F238E27FC236}">
                <a16:creationId xmlns:a16="http://schemas.microsoft.com/office/drawing/2014/main" id="{19734329-F68A-48CE-8681-04ED1E3957B0}"/>
              </a:ext>
            </a:extLst>
          </p:cNvPr>
          <p:cNvSpPr/>
          <p:nvPr/>
        </p:nvSpPr>
        <p:spPr>
          <a:xfrm>
            <a:off x="5806174"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橢圓 314">
            <a:extLst>
              <a:ext uri="{FF2B5EF4-FFF2-40B4-BE49-F238E27FC236}">
                <a16:creationId xmlns:a16="http://schemas.microsoft.com/office/drawing/2014/main" id="{6DF30A02-CF04-4B68-8A79-9DFC3455A071}"/>
              </a:ext>
            </a:extLst>
          </p:cNvPr>
          <p:cNvSpPr/>
          <p:nvPr/>
        </p:nvSpPr>
        <p:spPr>
          <a:xfrm>
            <a:off x="5806174"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橢圓 323">
            <a:extLst>
              <a:ext uri="{FF2B5EF4-FFF2-40B4-BE49-F238E27FC236}">
                <a16:creationId xmlns:a16="http://schemas.microsoft.com/office/drawing/2014/main" id="{6BC340B4-F777-49D4-80FE-6D39CE7220C2}"/>
              </a:ext>
            </a:extLst>
          </p:cNvPr>
          <p:cNvSpPr/>
          <p:nvPr/>
        </p:nvSpPr>
        <p:spPr>
          <a:xfrm>
            <a:off x="6342335"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5" name="橢圓 324">
            <a:extLst>
              <a:ext uri="{FF2B5EF4-FFF2-40B4-BE49-F238E27FC236}">
                <a16:creationId xmlns:a16="http://schemas.microsoft.com/office/drawing/2014/main" id="{DEB04623-30D0-4397-899F-A620DE88571E}"/>
              </a:ext>
            </a:extLst>
          </p:cNvPr>
          <p:cNvSpPr/>
          <p:nvPr/>
        </p:nvSpPr>
        <p:spPr>
          <a:xfrm>
            <a:off x="6342335"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6" name="橢圓 325">
            <a:extLst>
              <a:ext uri="{FF2B5EF4-FFF2-40B4-BE49-F238E27FC236}">
                <a16:creationId xmlns:a16="http://schemas.microsoft.com/office/drawing/2014/main" id="{8E3625A3-3480-4B43-8855-C98D25E186BC}"/>
              </a:ext>
            </a:extLst>
          </p:cNvPr>
          <p:cNvSpPr/>
          <p:nvPr/>
        </p:nvSpPr>
        <p:spPr>
          <a:xfrm>
            <a:off x="6342335"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橢圓 327">
            <a:extLst>
              <a:ext uri="{FF2B5EF4-FFF2-40B4-BE49-F238E27FC236}">
                <a16:creationId xmlns:a16="http://schemas.microsoft.com/office/drawing/2014/main" id="{60EBB90A-6525-4E76-A732-9432F293F40D}"/>
              </a:ext>
            </a:extLst>
          </p:cNvPr>
          <p:cNvSpPr/>
          <p:nvPr/>
        </p:nvSpPr>
        <p:spPr>
          <a:xfrm>
            <a:off x="6080260" y="3854094"/>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橢圓 328">
            <a:extLst>
              <a:ext uri="{FF2B5EF4-FFF2-40B4-BE49-F238E27FC236}">
                <a16:creationId xmlns:a16="http://schemas.microsoft.com/office/drawing/2014/main" id="{7FEA77E9-51A9-4549-BFE3-928DCB60DA81}"/>
              </a:ext>
            </a:extLst>
          </p:cNvPr>
          <p:cNvSpPr/>
          <p:nvPr/>
        </p:nvSpPr>
        <p:spPr>
          <a:xfrm>
            <a:off x="6080260" y="4016051"/>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5A94F7E6-540B-4570-AE00-2D10B69DA895}"/>
              </a:ext>
            </a:extLst>
          </p:cNvPr>
          <p:cNvCxnSpPr>
            <a:cxnSpLocks/>
            <a:stCxn id="117" idx="6"/>
            <a:endCxn id="328" idx="2"/>
          </p:cNvCxnSpPr>
          <p:nvPr/>
        </p:nvCxnSpPr>
        <p:spPr>
          <a:xfrm>
            <a:off x="5862336" y="3791371"/>
            <a:ext cx="217924"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FAB75CBF-8C1B-40C0-98D8-E36ABE708CA8}"/>
              </a:ext>
            </a:extLst>
          </p:cNvPr>
          <p:cNvCxnSpPr>
            <a:cxnSpLocks/>
            <a:stCxn id="314" idx="6"/>
            <a:endCxn id="328" idx="2"/>
          </p:cNvCxnSpPr>
          <p:nvPr/>
        </p:nvCxnSpPr>
        <p:spPr>
          <a:xfrm flipV="1">
            <a:off x="5862336" y="3882175"/>
            <a:ext cx="217924"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00E0B253-AEEB-461C-BF71-F9C4FD89BE16}"/>
              </a:ext>
            </a:extLst>
          </p:cNvPr>
          <p:cNvCxnSpPr>
            <a:stCxn id="315" idx="7"/>
            <a:endCxn id="329" idx="2"/>
          </p:cNvCxnSpPr>
          <p:nvPr/>
        </p:nvCxnSpPr>
        <p:spPr>
          <a:xfrm flipV="1">
            <a:off x="5854111" y="4044132"/>
            <a:ext cx="226149" cy="53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A6868791-F57F-426B-AEAB-AE9B7BA95BFD}"/>
              </a:ext>
            </a:extLst>
          </p:cNvPr>
          <p:cNvCxnSpPr>
            <a:stCxn id="314" idx="6"/>
            <a:endCxn id="329" idx="2"/>
          </p:cNvCxnSpPr>
          <p:nvPr/>
        </p:nvCxnSpPr>
        <p:spPr>
          <a:xfrm>
            <a:off x="5862336" y="3955994"/>
            <a:ext cx="217924"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線接點 338">
            <a:extLst>
              <a:ext uri="{FF2B5EF4-FFF2-40B4-BE49-F238E27FC236}">
                <a16:creationId xmlns:a16="http://schemas.microsoft.com/office/drawing/2014/main" id="{9657A4D8-4D75-41A0-A8D9-366876BCBA33}"/>
              </a:ext>
            </a:extLst>
          </p:cNvPr>
          <p:cNvCxnSpPr>
            <a:stCxn id="117" idx="6"/>
            <a:endCxn id="329" idx="2"/>
          </p:cNvCxnSpPr>
          <p:nvPr/>
        </p:nvCxnSpPr>
        <p:spPr>
          <a:xfrm>
            <a:off x="5862336" y="3791371"/>
            <a:ext cx="217924"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線接點 340">
            <a:extLst>
              <a:ext uri="{FF2B5EF4-FFF2-40B4-BE49-F238E27FC236}">
                <a16:creationId xmlns:a16="http://schemas.microsoft.com/office/drawing/2014/main" id="{0AB3753D-51A8-4E3D-A9E0-7B673B22B505}"/>
              </a:ext>
            </a:extLst>
          </p:cNvPr>
          <p:cNvCxnSpPr>
            <a:cxnSpLocks/>
            <a:stCxn id="315" idx="7"/>
            <a:endCxn id="328" idx="2"/>
          </p:cNvCxnSpPr>
          <p:nvPr/>
        </p:nvCxnSpPr>
        <p:spPr>
          <a:xfrm flipV="1">
            <a:off x="5854111" y="3882175"/>
            <a:ext cx="226149" cy="215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C81DA216-7717-4EF2-8E36-050A128799E1}"/>
              </a:ext>
            </a:extLst>
          </p:cNvPr>
          <p:cNvCxnSpPr>
            <a:cxnSpLocks/>
            <a:stCxn id="328" idx="6"/>
            <a:endCxn id="324" idx="2"/>
          </p:cNvCxnSpPr>
          <p:nvPr/>
        </p:nvCxnSpPr>
        <p:spPr>
          <a:xfrm flipV="1">
            <a:off x="6136422" y="3791371"/>
            <a:ext cx="205913"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4F8D6289-9E81-4DC8-AC69-DB37E586D55A}"/>
              </a:ext>
            </a:extLst>
          </p:cNvPr>
          <p:cNvCxnSpPr>
            <a:stCxn id="328" idx="6"/>
            <a:endCxn id="325" idx="2"/>
          </p:cNvCxnSpPr>
          <p:nvPr/>
        </p:nvCxnSpPr>
        <p:spPr>
          <a:xfrm>
            <a:off x="6136422" y="3882175"/>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線接點 350">
            <a:extLst>
              <a:ext uri="{FF2B5EF4-FFF2-40B4-BE49-F238E27FC236}">
                <a16:creationId xmlns:a16="http://schemas.microsoft.com/office/drawing/2014/main" id="{C8AC81E3-45BD-4856-B68F-19C9CDE14C86}"/>
              </a:ext>
            </a:extLst>
          </p:cNvPr>
          <p:cNvCxnSpPr>
            <a:stCxn id="329" idx="6"/>
            <a:endCxn id="325" idx="2"/>
          </p:cNvCxnSpPr>
          <p:nvPr/>
        </p:nvCxnSpPr>
        <p:spPr>
          <a:xfrm flipV="1">
            <a:off x="6136422" y="3955994"/>
            <a:ext cx="205913"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線接點 352">
            <a:extLst>
              <a:ext uri="{FF2B5EF4-FFF2-40B4-BE49-F238E27FC236}">
                <a16:creationId xmlns:a16="http://schemas.microsoft.com/office/drawing/2014/main" id="{AFC6E460-1F07-4DA2-89C0-A599572BBBEB}"/>
              </a:ext>
            </a:extLst>
          </p:cNvPr>
          <p:cNvCxnSpPr>
            <a:stCxn id="329" idx="6"/>
            <a:endCxn id="326" idx="2"/>
          </p:cNvCxnSpPr>
          <p:nvPr/>
        </p:nvCxnSpPr>
        <p:spPr>
          <a:xfrm>
            <a:off x="6136422" y="4044132"/>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線接點 354">
            <a:extLst>
              <a:ext uri="{FF2B5EF4-FFF2-40B4-BE49-F238E27FC236}">
                <a16:creationId xmlns:a16="http://schemas.microsoft.com/office/drawing/2014/main" id="{B7D9DB23-7397-4A56-A387-582C2CA044F4}"/>
              </a:ext>
            </a:extLst>
          </p:cNvPr>
          <p:cNvCxnSpPr>
            <a:stCxn id="328" idx="6"/>
            <a:endCxn id="326" idx="2"/>
          </p:cNvCxnSpPr>
          <p:nvPr/>
        </p:nvCxnSpPr>
        <p:spPr>
          <a:xfrm>
            <a:off x="6136422" y="3882175"/>
            <a:ext cx="205913" cy="235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線接點 356">
            <a:extLst>
              <a:ext uri="{FF2B5EF4-FFF2-40B4-BE49-F238E27FC236}">
                <a16:creationId xmlns:a16="http://schemas.microsoft.com/office/drawing/2014/main" id="{3BD5C1AB-7856-47A4-8135-AD2950131036}"/>
              </a:ext>
            </a:extLst>
          </p:cNvPr>
          <p:cNvCxnSpPr>
            <a:stCxn id="329" idx="6"/>
            <a:endCxn id="324" idx="2"/>
          </p:cNvCxnSpPr>
          <p:nvPr/>
        </p:nvCxnSpPr>
        <p:spPr>
          <a:xfrm flipV="1">
            <a:off x="6136422" y="3791371"/>
            <a:ext cx="205913"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8" name="矩形 357">
            <a:extLst>
              <a:ext uri="{FF2B5EF4-FFF2-40B4-BE49-F238E27FC236}">
                <a16:creationId xmlns:a16="http://schemas.microsoft.com/office/drawing/2014/main" id="{21984F43-33E4-4F51-9B83-6E74862AC87C}"/>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9" name="文字方塊 358">
            <a:extLst>
              <a:ext uri="{FF2B5EF4-FFF2-40B4-BE49-F238E27FC236}">
                <a16:creationId xmlns:a16="http://schemas.microsoft.com/office/drawing/2014/main" id="{45CA2815-7974-4847-A577-3394E0DFFA67}"/>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使用工具</a:t>
            </a:r>
          </a:p>
        </p:txBody>
      </p:sp>
      <p:sp>
        <p:nvSpPr>
          <p:cNvPr id="118" name="矩形 117">
            <a:extLst>
              <a:ext uri="{FF2B5EF4-FFF2-40B4-BE49-F238E27FC236}">
                <a16:creationId xmlns:a16="http://schemas.microsoft.com/office/drawing/2014/main" id="{80DAE1FC-FF34-4BC6-A776-1469F22D02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3" name="群組 2">
            <a:extLst>
              <a:ext uri="{FF2B5EF4-FFF2-40B4-BE49-F238E27FC236}">
                <a16:creationId xmlns:a16="http://schemas.microsoft.com/office/drawing/2014/main" id="{B3056CB0-F549-46C7-B75B-AA0040D23B9A}"/>
              </a:ext>
            </a:extLst>
          </p:cNvPr>
          <p:cNvGrpSpPr/>
          <p:nvPr/>
        </p:nvGrpSpPr>
        <p:grpSpPr>
          <a:xfrm>
            <a:off x="9035600" y="704335"/>
            <a:ext cx="3406758" cy="4633579"/>
            <a:chOff x="9035600" y="704335"/>
            <a:chExt cx="3406758" cy="4633579"/>
          </a:xfrm>
        </p:grpSpPr>
        <p:pic>
          <p:nvPicPr>
            <p:cNvPr id="13" name="Picture 271 13">
              <a:extLst>
                <a:ext uri="{FF2B5EF4-FFF2-40B4-BE49-F238E27FC236}">
                  <a16:creationId xmlns:a16="http://schemas.microsoft.com/office/drawing/2014/main" id="{281CC6EF-4B00-4404-A3FC-51DF5ACB2915}"/>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544709" y="3663168"/>
              <a:ext cx="1081065" cy="1253075"/>
            </a:xfrm>
            <a:prstGeom prst="rect">
              <a:avLst/>
            </a:prstGeom>
            <a:ln>
              <a:noFill/>
            </a:ln>
          </p:spPr>
        </p:pic>
        <p:pic>
          <p:nvPicPr>
            <p:cNvPr id="20" name="Picture 271 20">
              <a:extLst>
                <a:ext uri="{FF2B5EF4-FFF2-40B4-BE49-F238E27FC236}">
                  <a16:creationId xmlns:a16="http://schemas.microsoft.com/office/drawing/2014/main" id="{39AF6D8B-A2A6-4027-A6AE-702D81339A8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1500" b="76333" l="28875" r="70625">
                          <a14:foregroundMark x1="48875" y1="46500" x2="48875" y2="46500"/>
                          <a14:foregroundMark x1="47750" y1="37333" x2="47750" y2="37333"/>
                          <a14:foregroundMark x1="39625" y1="31833" x2="39625" y2="31833"/>
                        </a14:backgroundRemoval>
                      </a14:imgEffect>
                    </a14:imgLayer>
                  </a14:imgProps>
                </a:ext>
                <a:ext uri="{28A0092B-C50C-407E-A947-70E740481C1C}">
                  <a14:useLocalDpi xmlns:a14="http://schemas.microsoft.com/office/drawing/2010/main" val="0"/>
                </a:ext>
              </a:extLst>
            </a:blip>
            <a:srcRect l="28922" t="22272" r="28423" b="24365"/>
            <a:stretch/>
          </p:blipFill>
          <p:spPr>
            <a:xfrm>
              <a:off x="10733287" y="4178268"/>
              <a:ext cx="1235896" cy="1159646"/>
            </a:xfrm>
            <a:prstGeom prst="rect">
              <a:avLst/>
            </a:prstGeom>
          </p:spPr>
        </p:pic>
        <p:grpSp>
          <p:nvGrpSpPr>
            <p:cNvPr id="7" name="群組 6">
              <a:extLst>
                <a:ext uri="{FF2B5EF4-FFF2-40B4-BE49-F238E27FC236}">
                  <a16:creationId xmlns:a16="http://schemas.microsoft.com/office/drawing/2014/main" id="{11C36518-367D-4DD5-B9D7-B08B479384E6}"/>
                </a:ext>
              </a:extLst>
            </p:cNvPr>
            <p:cNvGrpSpPr/>
            <p:nvPr/>
          </p:nvGrpSpPr>
          <p:grpSpPr>
            <a:xfrm>
              <a:off x="10822246" y="704335"/>
              <a:ext cx="1620112" cy="1620112"/>
              <a:chOff x="10521867" y="1705856"/>
              <a:chExt cx="1657350" cy="1657350"/>
            </a:xfrm>
          </p:grpSpPr>
          <p:pic>
            <p:nvPicPr>
              <p:cNvPr id="27" name="Picture 271 27">
                <a:extLst>
                  <a:ext uri="{FF2B5EF4-FFF2-40B4-BE49-F238E27FC236}">
                    <a16:creationId xmlns:a16="http://schemas.microsoft.com/office/drawing/2014/main" id="{0F8FAC5C-6BAD-453D-8D69-CB94189CA2F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710002" y="1869435"/>
                <a:ext cx="1281080" cy="1281074"/>
              </a:xfrm>
              <a:prstGeom prst="rect">
                <a:avLst/>
              </a:prstGeom>
              <a:ln>
                <a:noFill/>
              </a:ln>
            </p:spPr>
          </p:pic>
          <p:sp>
            <p:nvSpPr>
              <p:cNvPr id="68" name="橢圓 67">
                <a:extLst>
                  <a:ext uri="{FF2B5EF4-FFF2-40B4-BE49-F238E27FC236}">
                    <a16:creationId xmlns:a16="http://schemas.microsoft.com/office/drawing/2014/main" id="{28B7C9C8-6BA6-4421-9A82-A0A15374C67B}"/>
                  </a:ext>
                </a:extLst>
              </p:cNvPr>
              <p:cNvSpPr/>
              <p:nvPr/>
            </p:nvSpPr>
            <p:spPr>
              <a:xfrm>
                <a:off x="10521867" y="1705856"/>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nvGrpSpPr>
            <p:cNvPr id="4" name="群組 3">
              <a:extLst>
                <a:ext uri="{FF2B5EF4-FFF2-40B4-BE49-F238E27FC236}">
                  <a16:creationId xmlns:a16="http://schemas.microsoft.com/office/drawing/2014/main" id="{70CBC75F-22D2-4ED6-9062-FF1A95B94E67}"/>
                </a:ext>
              </a:extLst>
            </p:cNvPr>
            <p:cNvGrpSpPr/>
            <p:nvPr/>
          </p:nvGrpSpPr>
          <p:grpSpPr>
            <a:xfrm>
              <a:off x="10529142" y="2735510"/>
              <a:ext cx="1667337" cy="1657350"/>
              <a:chOff x="7370469" y="-362494"/>
              <a:chExt cx="1667337" cy="1657350"/>
            </a:xfrm>
          </p:grpSpPr>
          <p:pic>
            <p:nvPicPr>
              <p:cNvPr id="2050" name="Picture 2" descr="ãtableau iconãçåçæå°çµæ">
                <a:extLst>
                  <a:ext uri="{FF2B5EF4-FFF2-40B4-BE49-F238E27FC236}">
                    <a16:creationId xmlns:a16="http://schemas.microsoft.com/office/drawing/2014/main" id="{1430C575-1FFD-4CCF-A9B7-BD6234BA96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934" y="-104712"/>
                <a:ext cx="1590872" cy="10605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1" name="橢圓 110">
                <a:extLst>
                  <a:ext uri="{FF2B5EF4-FFF2-40B4-BE49-F238E27FC236}">
                    <a16:creationId xmlns:a16="http://schemas.microsoft.com/office/drawing/2014/main" id="{9B6DF6DC-7F71-4EB9-8C31-35D8575BA091}"/>
                  </a:ext>
                </a:extLst>
              </p:cNvPr>
              <p:cNvSpPr/>
              <p:nvPr/>
            </p:nvSpPr>
            <p:spPr>
              <a:xfrm>
                <a:off x="7370469" y="-362494"/>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pic>
          <p:nvPicPr>
            <p:cNvPr id="23" name="Picture 271 23">
              <a:extLst>
                <a:ext uri="{FF2B5EF4-FFF2-40B4-BE49-F238E27FC236}">
                  <a16:creationId xmlns:a16="http://schemas.microsoft.com/office/drawing/2014/main" id="{27219E89-8682-4720-B10C-B0771B2831AD}"/>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109198" y="1232029"/>
              <a:ext cx="1252297" cy="1252290"/>
            </a:xfrm>
            <a:prstGeom prst="rect">
              <a:avLst/>
            </a:prstGeom>
          </p:spPr>
        </p:pic>
        <p:grpSp>
          <p:nvGrpSpPr>
            <p:cNvPr id="5" name="群組 4">
              <a:extLst>
                <a:ext uri="{FF2B5EF4-FFF2-40B4-BE49-F238E27FC236}">
                  <a16:creationId xmlns:a16="http://schemas.microsoft.com/office/drawing/2014/main" id="{777639DF-6325-4983-9435-896EE4FC8838}"/>
                </a:ext>
              </a:extLst>
            </p:cNvPr>
            <p:cNvGrpSpPr/>
            <p:nvPr/>
          </p:nvGrpSpPr>
          <p:grpSpPr>
            <a:xfrm>
              <a:off x="9035600" y="1827684"/>
              <a:ext cx="1620112" cy="1620112"/>
              <a:chOff x="8808799" y="1674181"/>
              <a:chExt cx="1657350" cy="1657350"/>
            </a:xfrm>
          </p:grpSpPr>
          <p:pic>
            <p:nvPicPr>
              <p:cNvPr id="25" name="Picture 271 25">
                <a:extLst>
                  <a:ext uri="{FF2B5EF4-FFF2-40B4-BE49-F238E27FC236}">
                    <a16:creationId xmlns:a16="http://schemas.microsoft.com/office/drawing/2014/main" id="{459C90E0-C65E-46E0-A921-066FCDB6721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996934" y="1848085"/>
                <a:ext cx="1281080" cy="1281074"/>
              </a:xfrm>
              <a:prstGeom prst="rect">
                <a:avLst/>
              </a:prstGeom>
              <a:ln>
                <a:noFill/>
              </a:ln>
            </p:spPr>
          </p:pic>
          <p:sp>
            <p:nvSpPr>
              <p:cNvPr id="67" name="橢圓 66">
                <a:extLst>
                  <a:ext uri="{FF2B5EF4-FFF2-40B4-BE49-F238E27FC236}">
                    <a16:creationId xmlns:a16="http://schemas.microsoft.com/office/drawing/2014/main" id="{FAE9DEA4-273E-4B36-9128-62C70B8DD375}"/>
                  </a:ext>
                </a:extLst>
              </p:cNvPr>
              <p:cNvSpPr/>
              <p:nvPr/>
            </p:nvSpPr>
            <p:spPr>
              <a:xfrm>
                <a:off x="8808799" y="1674181"/>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grpSp>
        <p:nvGrpSpPr>
          <p:cNvPr id="6" name="群組 5">
            <a:extLst>
              <a:ext uri="{FF2B5EF4-FFF2-40B4-BE49-F238E27FC236}">
                <a16:creationId xmlns:a16="http://schemas.microsoft.com/office/drawing/2014/main" id="{72B11E24-5B7A-4298-8A86-32FD7D0F2A8E}"/>
              </a:ext>
            </a:extLst>
          </p:cNvPr>
          <p:cNvGrpSpPr/>
          <p:nvPr/>
        </p:nvGrpSpPr>
        <p:grpSpPr>
          <a:xfrm>
            <a:off x="-1063097" y="750790"/>
            <a:ext cx="3468061" cy="3476259"/>
            <a:chOff x="-1063097" y="750790"/>
            <a:chExt cx="3468061" cy="3476259"/>
          </a:xfrm>
        </p:grpSpPr>
        <p:sp>
          <p:nvSpPr>
            <p:cNvPr id="9" name="弦 8">
              <a:extLst>
                <a:ext uri="{FF2B5EF4-FFF2-40B4-BE49-F238E27FC236}">
                  <a16:creationId xmlns:a16="http://schemas.microsoft.com/office/drawing/2014/main" id="{EFF666F8-3EFD-4798-88F0-2F7DA141476C}"/>
                </a:ext>
              </a:extLst>
            </p:cNvPr>
            <p:cNvSpPr/>
            <p:nvPr/>
          </p:nvSpPr>
          <p:spPr>
            <a:xfrm rot="12150638">
              <a:off x="-1063097" y="750790"/>
              <a:ext cx="3468061" cy="3468061"/>
            </a:xfrm>
            <a:prstGeom prst="chord">
              <a:avLst/>
            </a:prstGeom>
            <a:solidFill>
              <a:schemeClr val="accent5">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Picture 271 16">
              <a:extLst>
                <a:ext uri="{FF2B5EF4-FFF2-40B4-BE49-F238E27FC236}">
                  <a16:creationId xmlns:a16="http://schemas.microsoft.com/office/drawing/2014/main" id="{930D5540-346D-470D-A778-2264DAA6B9A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852" b="89655" l="9983" r="95175">
                          <a14:foregroundMark x1="43261" y1="38916" x2="43261" y2="38916"/>
                          <a14:foregroundMark x1="43261" y1="45320" x2="43261" y2="45320"/>
                          <a14:foregroundMark x1="37770" y1="48768" x2="37770" y2="48768"/>
                          <a14:foregroundMark x1="47587" y1="52709" x2="47587" y2="52709"/>
                          <a14:foregroundMark x1="52745" y1="45320" x2="52745" y2="45320"/>
                          <a14:foregroundMark x1="56739" y1="31527" x2="56739" y2="31527"/>
                          <a14:foregroundMark x1="62230" y1="34975" x2="62230" y2="34975"/>
                          <a14:foregroundMark x1="67887" y1="34483" x2="67887" y2="34483"/>
                          <a14:foregroundMark x1="70715" y1="40887" x2="70715" y2="40887"/>
                          <a14:foregroundMark x1="77038" y1="36453" x2="77038" y2="36453"/>
                          <a14:foregroundMark x1="80200" y1="41379" x2="80200" y2="41379"/>
                          <a14:foregroundMark x1="86356" y1="39409" x2="86356" y2="39409"/>
                          <a14:foregroundMark x1="89517" y1="21182" x2="89517" y2="21182"/>
                          <a14:foregroundMark x1="91348" y1="25123" x2="91348" y2="25123"/>
                        </a14:backgroundRemoval>
                      </a14:imgEffect>
                    </a14:imgLayer>
                  </a14:imgProps>
                </a:ext>
                <a:ext uri="{28A0092B-C50C-407E-A947-70E740481C1C}">
                  <a14:useLocalDpi xmlns:a14="http://schemas.microsoft.com/office/drawing/2010/main" val="0"/>
                </a:ext>
              </a:extLst>
            </a:blip>
            <a:srcRect r="11822"/>
            <a:stretch/>
          </p:blipFill>
          <p:spPr>
            <a:xfrm>
              <a:off x="-125756" y="1237255"/>
              <a:ext cx="2509279" cy="961192"/>
            </a:xfrm>
            <a:prstGeom prst="rect">
              <a:avLst/>
            </a:prstGeom>
          </p:spPr>
        </p:pic>
        <p:pic>
          <p:nvPicPr>
            <p:cNvPr id="19" name="圖片 18">
              <a:extLst>
                <a:ext uri="{FF2B5EF4-FFF2-40B4-BE49-F238E27FC236}">
                  <a16:creationId xmlns:a16="http://schemas.microsoft.com/office/drawing/2014/main" id="{30D455EE-7E37-4084-8B81-805CE8CF20F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99667"/>
                      </a14:imgEffect>
                    </a14:imgLayer>
                  </a14:imgProps>
                </a:ext>
              </a:extLst>
            </a:blip>
            <a:stretch>
              <a:fillRect/>
            </a:stretch>
          </p:blipFill>
          <p:spPr>
            <a:xfrm>
              <a:off x="701805" y="2325155"/>
              <a:ext cx="1455540" cy="1125618"/>
            </a:xfrm>
            <a:prstGeom prst="rect">
              <a:avLst/>
            </a:prstGeom>
          </p:spPr>
        </p:pic>
        <p:pic>
          <p:nvPicPr>
            <p:cNvPr id="2052" name="Picture 4" descr="ãhadoopãçåçæå°çµæ">
              <a:extLst>
                <a:ext uri="{FF2B5EF4-FFF2-40B4-BE49-F238E27FC236}">
                  <a16:creationId xmlns:a16="http://schemas.microsoft.com/office/drawing/2014/main" id="{5A158292-2AE7-4E87-81F0-F9C09250528F}"/>
                </a:ext>
              </a:extLst>
            </p:cNvPr>
            <p:cNvPicPr>
              <a:picLocks noChangeAspect="1" noChangeArrowheads="1"/>
            </p:cNvPicPr>
            <p:nvPr/>
          </p:nvPicPr>
          <p:blipFill>
            <a:blip r:embed="rId16" cstate="hqprint">
              <a:extLst>
                <a:ext uri="{BEBA8EAE-BF5A-486C-A8C5-ECC9F3942E4B}">
                  <a14:imgProps xmlns:a14="http://schemas.microsoft.com/office/drawing/2010/main">
                    <a14:imgLayer r:embed="rId17">
                      <a14:imgEffect>
                        <a14:backgroundRemoval t="7500" b="92500" l="0" r="100000"/>
                      </a14:imgEffect>
                    </a14:imgLayer>
                  </a14:imgProps>
                </a:ext>
                <a:ext uri="{28A0092B-C50C-407E-A947-70E740481C1C}">
                  <a14:useLocalDpi xmlns:a14="http://schemas.microsoft.com/office/drawing/2010/main" val="0"/>
                </a:ext>
              </a:extLst>
            </a:blip>
            <a:srcRect/>
            <a:stretch>
              <a:fillRect/>
            </a:stretch>
          </p:blipFill>
          <p:spPr bwMode="auto">
            <a:xfrm>
              <a:off x="41795" y="3246636"/>
              <a:ext cx="980413" cy="980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群組 7">
            <a:extLst>
              <a:ext uri="{FF2B5EF4-FFF2-40B4-BE49-F238E27FC236}">
                <a16:creationId xmlns:a16="http://schemas.microsoft.com/office/drawing/2014/main" id="{7A4843C2-FB33-4343-B356-73ACE17457AE}"/>
              </a:ext>
            </a:extLst>
          </p:cNvPr>
          <p:cNvGrpSpPr/>
          <p:nvPr/>
        </p:nvGrpSpPr>
        <p:grpSpPr>
          <a:xfrm>
            <a:off x="1186923" y="4423660"/>
            <a:ext cx="3243804" cy="1518044"/>
            <a:chOff x="653148" y="5385098"/>
            <a:chExt cx="3777091" cy="1518044"/>
          </a:xfrm>
        </p:grpSpPr>
        <p:sp>
          <p:nvSpPr>
            <p:cNvPr id="10" name="矩形: 圓角化同側角落 9">
              <a:extLst>
                <a:ext uri="{FF2B5EF4-FFF2-40B4-BE49-F238E27FC236}">
                  <a16:creationId xmlns:a16="http://schemas.microsoft.com/office/drawing/2014/main" id="{C8FA2037-10A8-475F-A317-814DAB59930F}"/>
                </a:ext>
              </a:extLst>
            </p:cNvPr>
            <p:cNvSpPr/>
            <p:nvPr/>
          </p:nvSpPr>
          <p:spPr>
            <a:xfrm>
              <a:off x="653148" y="5385098"/>
              <a:ext cx="3680578" cy="1518044"/>
            </a:xfrm>
            <a:prstGeom prst="round2SameRect">
              <a:avLst>
                <a:gd name="adj1" fmla="val 46785"/>
                <a:gd name="adj2" fmla="val 0"/>
              </a:avLst>
            </a:prstGeom>
            <a:solidFill>
              <a:schemeClr val="bg1">
                <a:lumMod val="75000"/>
                <a:alpha val="2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2">
                    <a:lumMod val="50000"/>
                  </a:schemeClr>
                </a:solidFill>
              </a:endParaRPr>
            </a:p>
          </p:txBody>
        </p:sp>
        <p:sp>
          <p:nvSpPr>
            <p:cNvPr id="11" name="文字方塊 10">
              <a:extLst>
                <a:ext uri="{FF2B5EF4-FFF2-40B4-BE49-F238E27FC236}">
                  <a16:creationId xmlns:a16="http://schemas.microsoft.com/office/drawing/2014/main" id="{757ED4A3-CB99-4983-B875-ADEE68D6B3CF}"/>
                </a:ext>
              </a:extLst>
            </p:cNvPr>
            <p:cNvSpPr txBox="1"/>
            <p:nvPr/>
          </p:nvSpPr>
          <p:spPr>
            <a:xfrm>
              <a:off x="705522" y="5702288"/>
              <a:ext cx="3724717" cy="954107"/>
            </a:xfrm>
            <a:prstGeom prst="rect">
              <a:avLst/>
            </a:prstGeom>
            <a:noFill/>
          </p:spPr>
          <p:txBody>
            <a:bodyPr wrap="none" rtlCol="0">
              <a:spAutoFit/>
            </a:bodyPr>
            <a:lstStyle/>
            <a:p>
              <a:r>
                <a:rPr lang="en-US" altLang="zh-TW" sz="2800" dirty="0">
                  <a:solidFill>
                    <a:schemeClr val="accent2">
                      <a:lumMod val="50000"/>
                    </a:schemeClr>
                  </a:solidFill>
                </a:rPr>
                <a:t>Lightgbm</a:t>
              </a:r>
              <a:r>
                <a:rPr lang="zh-TW" altLang="en-US" sz="2800" dirty="0">
                  <a:solidFill>
                    <a:schemeClr val="accent2">
                      <a:lumMod val="50000"/>
                    </a:schemeClr>
                  </a:solidFill>
                </a:rPr>
                <a:t>、</a:t>
              </a:r>
              <a:r>
                <a:rPr lang="en-US" altLang="zh-TW" sz="2800" dirty="0">
                  <a:solidFill>
                    <a:schemeClr val="accent2">
                      <a:lumMod val="50000"/>
                    </a:schemeClr>
                  </a:solidFill>
                </a:rPr>
                <a:t>Catboost</a:t>
              </a:r>
            </a:p>
            <a:p>
              <a:r>
                <a:rPr lang="en-US" altLang="zh-TW" sz="2800" dirty="0">
                  <a:solidFill>
                    <a:schemeClr val="accent2">
                      <a:lumMod val="50000"/>
                    </a:schemeClr>
                  </a:solidFill>
                </a:rPr>
                <a:t>RNN</a:t>
              </a:r>
              <a:r>
                <a:rPr lang="zh-TW" altLang="en-US" sz="2800" dirty="0">
                  <a:solidFill>
                    <a:schemeClr val="accent2">
                      <a:lumMod val="50000"/>
                    </a:schemeClr>
                  </a:solidFill>
                </a:rPr>
                <a:t>、</a:t>
              </a:r>
              <a:r>
                <a:rPr lang="en-US" altLang="zh-TW" sz="2800" dirty="0">
                  <a:solidFill>
                    <a:schemeClr val="accent2">
                      <a:lumMod val="50000"/>
                    </a:schemeClr>
                  </a:solidFill>
                </a:rPr>
                <a:t>LSTM</a:t>
              </a:r>
              <a:r>
                <a:rPr lang="zh-TW" altLang="en-US" sz="2800" dirty="0">
                  <a:solidFill>
                    <a:schemeClr val="accent2">
                      <a:lumMod val="50000"/>
                    </a:schemeClr>
                  </a:solidFill>
                </a:rPr>
                <a:t>、</a:t>
              </a:r>
              <a:r>
                <a:rPr lang="en-US" altLang="zh-TW" sz="2800" dirty="0">
                  <a:solidFill>
                    <a:schemeClr val="accent2">
                      <a:lumMod val="50000"/>
                    </a:schemeClr>
                  </a:solidFill>
                </a:rPr>
                <a:t>CNN</a:t>
              </a:r>
              <a:endParaRPr lang="zh-TW" altLang="en-US" sz="2800" dirty="0">
                <a:solidFill>
                  <a:schemeClr val="accent2">
                    <a:lumMod val="50000"/>
                  </a:schemeClr>
                </a:solidFill>
              </a:endParaRPr>
            </a:p>
          </p:txBody>
        </p:sp>
      </p:grpSp>
      <p:sp>
        <p:nvSpPr>
          <p:cNvPr id="24" name="Hexagon 271 24">
            <a:extLst>
              <a:ext uri="{FF2B5EF4-FFF2-40B4-BE49-F238E27FC236}">
                <a16:creationId xmlns:a16="http://schemas.microsoft.com/office/drawing/2014/main" id="{00F6D058-1A6A-4880-A450-55B113AABE24}"/>
              </a:ext>
            </a:extLst>
          </p:cNvPr>
          <p:cNvSpPr/>
          <p:nvPr/>
        </p:nvSpPr>
        <p:spPr>
          <a:xfrm>
            <a:off x="5116447" y="1624760"/>
            <a:ext cx="1987062" cy="171298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rgbClr val="6C3A27"/>
                </a:solidFill>
                <a:latin typeface="微軟正黑體" panose="020B0604030504040204" pitchFamily="34" charset="-120"/>
                <a:ea typeface="微軟正黑體" panose="020B0604030504040204" pitchFamily="34" charset="-120"/>
              </a:rPr>
              <a:t>使用工具</a:t>
            </a:r>
          </a:p>
        </p:txBody>
      </p:sp>
      <p:grpSp>
        <p:nvGrpSpPr>
          <p:cNvPr id="139" name="群組 138">
            <a:extLst>
              <a:ext uri="{FF2B5EF4-FFF2-40B4-BE49-F238E27FC236}">
                <a16:creationId xmlns:a16="http://schemas.microsoft.com/office/drawing/2014/main" id="{654FAC5C-EE7F-4D9C-A528-69FED1BE0384}"/>
              </a:ext>
            </a:extLst>
          </p:cNvPr>
          <p:cNvGrpSpPr/>
          <p:nvPr/>
        </p:nvGrpSpPr>
        <p:grpSpPr>
          <a:xfrm>
            <a:off x="0" y="5832805"/>
            <a:ext cx="12192000" cy="1165969"/>
            <a:chOff x="0" y="5832805"/>
            <a:chExt cx="12192000" cy="1165969"/>
          </a:xfrm>
        </p:grpSpPr>
        <p:sp>
          <p:nvSpPr>
            <p:cNvPr id="140" name="矩形 139">
              <a:extLst>
                <a:ext uri="{FF2B5EF4-FFF2-40B4-BE49-F238E27FC236}">
                  <a16:creationId xmlns:a16="http://schemas.microsoft.com/office/drawing/2014/main" id="{3C3B28B7-AA9F-45C2-B593-ED67CE00E849}"/>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0A284F2A-0C8B-4A43-AB90-E3152849212B}"/>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E0BF55BB-F85F-41B1-930C-F7E2001CA948}"/>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2318C1B5-7CC9-497A-A5BD-A727FA735984}"/>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7CEB3C87-DCFF-4C99-9328-41CC959DEDD3}"/>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2B131561-3420-4D94-ACBF-9B93CCCF21CF}"/>
                </a:ext>
              </a:extLst>
            </p:cNvPr>
            <p:cNvSpPr/>
            <p:nvPr/>
          </p:nvSpPr>
          <p:spPr>
            <a:xfrm>
              <a:off x="3048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FD79C5B0-00C4-4AF9-AEBC-BF651A93787F}"/>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A3BF921D-E988-426F-BE49-D1AC1FF961F1}"/>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8" name="直線接點 147">
              <a:extLst>
                <a:ext uri="{FF2B5EF4-FFF2-40B4-BE49-F238E27FC236}">
                  <a16:creationId xmlns:a16="http://schemas.microsoft.com/office/drawing/2014/main" id="{9FAC9079-0FA9-4FE3-AEE5-A2F9C5E9AAEE}"/>
                </a:ext>
              </a:extLst>
            </p:cNvPr>
            <p:cNvCxnSpPr>
              <a:cxnSpLocks/>
            </p:cNvCxnSpPr>
            <p:nvPr/>
          </p:nvCxnSpPr>
          <p:spPr>
            <a:xfrm>
              <a:off x="3048000" y="5996200"/>
              <a:ext cx="0" cy="100257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918BDB9A-913A-4DDF-B1D4-82D5C12FA734}"/>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0" name="直線接點 149">
              <a:extLst>
                <a:ext uri="{FF2B5EF4-FFF2-40B4-BE49-F238E27FC236}">
                  <a16:creationId xmlns:a16="http://schemas.microsoft.com/office/drawing/2014/main" id="{5DE48BE9-3285-46AC-97A4-8EF0FE3E85E1}"/>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1" name="直線接點 150">
              <a:extLst>
                <a:ext uri="{FF2B5EF4-FFF2-40B4-BE49-F238E27FC236}">
                  <a16:creationId xmlns:a16="http://schemas.microsoft.com/office/drawing/2014/main" id="{4A9E9C12-3193-4108-A350-B59EDC6BE32B}"/>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2" name="群組 151">
              <a:extLst>
                <a:ext uri="{FF2B5EF4-FFF2-40B4-BE49-F238E27FC236}">
                  <a16:creationId xmlns:a16="http://schemas.microsoft.com/office/drawing/2014/main" id="{4852EBFB-8004-4F5C-9BE2-780F8B033EB4}"/>
                </a:ext>
              </a:extLst>
            </p:cNvPr>
            <p:cNvGrpSpPr/>
            <p:nvPr/>
          </p:nvGrpSpPr>
          <p:grpSpPr>
            <a:xfrm>
              <a:off x="672089" y="5996200"/>
              <a:ext cx="11180350" cy="885391"/>
              <a:chOff x="129930" y="1808128"/>
              <a:chExt cx="11180350" cy="885391"/>
            </a:xfrm>
          </p:grpSpPr>
          <p:sp>
            <p:nvSpPr>
              <p:cNvPr id="153" name="矩形 152">
                <a:extLst>
                  <a:ext uri="{FF2B5EF4-FFF2-40B4-BE49-F238E27FC236}">
                    <a16:creationId xmlns:a16="http://schemas.microsoft.com/office/drawing/2014/main" id="{EEFE835D-897E-4AAF-8C67-3044743AB729}"/>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54" name="矩形 153">
                <a:extLst>
                  <a:ext uri="{FF2B5EF4-FFF2-40B4-BE49-F238E27FC236}">
                    <a16:creationId xmlns:a16="http://schemas.microsoft.com/office/drawing/2014/main" id="{8220CA4D-B4B5-414D-9CC0-0CE0BD6F1B73}"/>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55" name="矩形 154">
                <a:extLst>
                  <a:ext uri="{FF2B5EF4-FFF2-40B4-BE49-F238E27FC236}">
                    <a16:creationId xmlns:a16="http://schemas.microsoft.com/office/drawing/2014/main" id="{C20140BB-8DCB-4E83-8DFD-2D2B16DBDE0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56" name="矩形 155">
                <a:extLst>
                  <a:ext uri="{FF2B5EF4-FFF2-40B4-BE49-F238E27FC236}">
                    <a16:creationId xmlns:a16="http://schemas.microsoft.com/office/drawing/2014/main" id="{E4989B17-3528-417B-88CE-39D8E4447CB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57" name="矩形 156">
                <a:extLst>
                  <a:ext uri="{FF2B5EF4-FFF2-40B4-BE49-F238E27FC236}">
                    <a16:creationId xmlns:a16="http://schemas.microsoft.com/office/drawing/2014/main" id="{2FB60F21-CA24-4F61-9E87-C625CD949F4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58" name="矩形 157">
                <a:extLst>
                  <a:ext uri="{FF2B5EF4-FFF2-40B4-BE49-F238E27FC236}">
                    <a16:creationId xmlns:a16="http://schemas.microsoft.com/office/drawing/2014/main" id="{FB95BF97-8A95-4DEB-B0A6-CC6A13458139}"/>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59" name="矩形 158">
                <a:extLst>
                  <a:ext uri="{FF2B5EF4-FFF2-40B4-BE49-F238E27FC236}">
                    <a16:creationId xmlns:a16="http://schemas.microsoft.com/office/drawing/2014/main" id="{7D5A0DAD-1C50-460C-AC82-004635559F3A}"/>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60" name="矩形 159">
                <a:extLst>
                  <a:ext uri="{FF2B5EF4-FFF2-40B4-BE49-F238E27FC236}">
                    <a16:creationId xmlns:a16="http://schemas.microsoft.com/office/drawing/2014/main" id="{600DEFA6-23E3-43C7-AE8D-BD1CCEC4A19A}"/>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398445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弦 118">
            <a:extLst>
              <a:ext uri="{FF2B5EF4-FFF2-40B4-BE49-F238E27FC236}">
                <a16:creationId xmlns:a16="http://schemas.microsoft.com/office/drawing/2014/main" id="{667DA3D5-08E8-4083-8491-DCAD8416D5D8}"/>
              </a:ext>
            </a:extLst>
          </p:cNvPr>
          <p:cNvSpPr/>
          <p:nvPr/>
        </p:nvSpPr>
        <p:spPr>
          <a:xfrm rot="9449362" flipH="1">
            <a:off x="8917371" y="717182"/>
            <a:ext cx="4737591" cy="4737591"/>
          </a:xfrm>
          <a:prstGeom prst="chord">
            <a:avLst/>
          </a:prstGeom>
          <a:solidFill>
            <a:srgbClr val="FFC85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09F14871-9777-49A3-9A08-56AF85963E0F}"/>
              </a:ext>
            </a:extLst>
          </p:cNvPr>
          <p:cNvPicPr>
            <a:picLocks/>
          </p:cNvPicPr>
          <p:nvPr/>
        </p:nvPicPr>
        <p:blipFill>
          <a:blip r:embed="rId3"/>
          <a:stretch>
            <a:fillRect/>
          </a:stretch>
        </p:blipFill>
        <p:spPr>
          <a:xfrm>
            <a:off x="3551056" y="485958"/>
            <a:ext cx="5096698" cy="4743099"/>
          </a:xfrm>
          <a:prstGeom prst="rect">
            <a:avLst/>
          </a:prstGeom>
        </p:spPr>
      </p:pic>
      <p:sp>
        <p:nvSpPr>
          <p:cNvPr id="48" name="文字方塊 47">
            <a:extLst>
              <a:ext uri="{FF2B5EF4-FFF2-40B4-BE49-F238E27FC236}">
                <a16:creationId xmlns:a16="http://schemas.microsoft.com/office/drawing/2014/main" id="{F3003C6F-2EB4-4CA8-B880-88EF715F21D1}"/>
              </a:ext>
            </a:extLst>
          </p:cNvPr>
          <p:cNvSpPr txBox="1"/>
          <p:nvPr/>
        </p:nvSpPr>
        <p:spPr>
          <a:xfrm>
            <a:off x="5422634" y="1061022"/>
            <a:ext cx="1338828"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資料前處理</a:t>
            </a:r>
          </a:p>
        </p:txBody>
      </p:sp>
      <p:sp>
        <p:nvSpPr>
          <p:cNvPr id="49" name="文字方塊 48">
            <a:extLst>
              <a:ext uri="{FF2B5EF4-FFF2-40B4-BE49-F238E27FC236}">
                <a16:creationId xmlns:a16="http://schemas.microsoft.com/office/drawing/2014/main" id="{0A32A636-2827-43F2-B220-47AD1E384B8F}"/>
              </a:ext>
            </a:extLst>
          </p:cNvPr>
          <p:cNvSpPr txBox="1"/>
          <p:nvPr/>
        </p:nvSpPr>
        <p:spPr>
          <a:xfrm>
            <a:off x="3999284" y="1569758"/>
            <a:ext cx="1107996" cy="646331"/>
          </a:xfrm>
          <a:prstGeom prst="rect">
            <a:avLst/>
          </a:prstGeom>
          <a:noFill/>
        </p:spPr>
        <p:txBody>
          <a:bodyPr wrap="none" rtlCol="0">
            <a:spAutoFit/>
          </a:bodyPr>
          <a:lstStyle/>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探索性</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資料分析</a:t>
            </a:r>
          </a:p>
        </p:txBody>
      </p:sp>
      <p:sp>
        <p:nvSpPr>
          <p:cNvPr id="50" name="文字方塊 49">
            <a:extLst>
              <a:ext uri="{FF2B5EF4-FFF2-40B4-BE49-F238E27FC236}">
                <a16:creationId xmlns:a16="http://schemas.microsoft.com/office/drawing/2014/main" id="{53193A6F-4B19-4882-8C88-9CC5DA292F07}"/>
              </a:ext>
            </a:extLst>
          </p:cNvPr>
          <p:cNvSpPr txBox="1"/>
          <p:nvPr/>
        </p:nvSpPr>
        <p:spPr>
          <a:xfrm>
            <a:off x="4086238" y="3437470"/>
            <a:ext cx="1107996"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特徵工程</a:t>
            </a:r>
          </a:p>
        </p:txBody>
      </p:sp>
      <p:sp>
        <p:nvSpPr>
          <p:cNvPr id="51" name="文字方塊 50">
            <a:extLst>
              <a:ext uri="{FF2B5EF4-FFF2-40B4-BE49-F238E27FC236}">
                <a16:creationId xmlns:a16="http://schemas.microsoft.com/office/drawing/2014/main" id="{87B558B1-67A7-4B80-96D3-243BE71809C5}"/>
              </a:ext>
            </a:extLst>
          </p:cNvPr>
          <p:cNvSpPr txBox="1"/>
          <p:nvPr/>
        </p:nvSpPr>
        <p:spPr>
          <a:xfrm>
            <a:off x="5576150" y="4254493"/>
            <a:ext cx="1107996" cy="923330"/>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深度學習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模型建置</a:t>
            </a:r>
          </a:p>
        </p:txBody>
      </p:sp>
      <p:sp>
        <p:nvSpPr>
          <p:cNvPr id="52" name="文字方塊 51">
            <a:extLst>
              <a:ext uri="{FF2B5EF4-FFF2-40B4-BE49-F238E27FC236}">
                <a16:creationId xmlns:a16="http://schemas.microsoft.com/office/drawing/2014/main" id="{0DC9FFCF-F515-4564-B926-BDA71412B35E}"/>
              </a:ext>
            </a:extLst>
          </p:cNvPr>
          <p:cNvSpPr txBox="1"/>
          <p:nvPr/>
        </p:nvSpPr>
        <p:spPr>
          <a:xfrm>
            <a:off x="7226132" y="3337744"/>
            <a:ext cx="877163"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視覺化</a:t>
            </a:r>
          </a:p>
        </p:txBody>
      </p:sp>
      <p:sp>
        <p:nvSpPr>
          <p:cNvPr id="53" name="文字方塊 52">
            <a:extLst>
              <a:ext uri="{FF2B5EF4-FFF2-40B4-BE49-F238E27FC236}">
                <a16:creationId xmlns:a16="http://schemas.microsoft.com/office/drawing/2014/main" id="{4C014E90-7540-40E6-9D52-9EFC998F6C62}"/>
              </a:ext>
            </a:extLst>
          </p:cNvPr>
          <p:cNvSpPr txBox="1"/>
          <p:nvPr/>
        </p:nvSpPr>
        <p:spPr>
          <a:xfrm>
            <a:off x="7130422" y="1622468"/>
            <a:ext cx="1107996"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前端網頁</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製作呈現</a:t>
            </a:r>
          </a:p>
        </p:txBody>
      </p:sp>
      <p:sp>
        <p:nvSpPr>
          <p:cNvPr id="56" name="月亮 55">
            <a:extLst>
              <a:ext uri="{FF2B5EF4-FFF2-40B4-BE49-F238E27FC236}">
                <a16:creationId xmlns:a16="http://schemas.microsoft.com/office/drawing/2014/main" id="{B050D609-B65E-434E-B5CE-537980255AA3}"/>
              </a:ext>
            </a:extLst>
          </p:cNvPr>
          <p:cNvSpPr/>
          <p:nvPr/>
        </p:nvSpPr>
        <p:spPr>
          <a:xfrm rot="1685097" flipH="1">
            <a:off x="7403247"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月亮 62">
            <a:extLst>
              <a:ext uri="{FF2B5EF4-FFF2-40B4-BE49-F238E27FC236}">
                <a16:creationId xmlns:a16="http://schemas.microsoft.com/office/drawing/2014/main" id="{B2FBF1E2-F2D9-44CC-99E0-6C0AD47ED6F6}"/>
              </a:ext>
            </a:extLst>
          </p:cNvPr>
          <p:cNvSpPr/>
          <p:nvPr/>
        </p:nvSpPr>
        <p:spPr>
          <a:xfrm rot="19914903">
            <a:off x="4430806"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577258CD-CF1F-46F1-A8B8-AD49A3DCEF4D}"/>
              </a:ext>
            </a:extLst>
          </p:cNvPr>
          <p:cNvSpPr/>
          <p:nvPr/>
        </p:nvSpPr>
        <p:spPr>
          <a:xfrm rot="3175917">
            <a:off x="6466359"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406E3AA8-49A7-457B-9C93-2EBB4CC8F502}"/>
              </a:ext>
            </a:extLst>
          </p:cNvPr>
          <p:cNvSpPr/>
          <p:nvPr/>
        </p:nvSpPr>
        <p:spPr>
          <a:xfrm rot="18424083" flipH="1">
            <a:off x="4357938"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5A3D9DD6-CF5E-4840-B296-65A56236200D}"/>
              </a:ext>
            </a:extLst>
          </p:cNvPr>
          <p:cNvSpPr/>
          <p:nvPr/>
        </p:nvSpPr>
        <p:spPr>
          <a:xfrm rot="525619" flipH="1">
            <a:off x="3757855"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8ACDD449-6EAD-4768-B1B4-5B6ADE204A0D}"/>
              </a:ext>
            </a:extLst>
          </p:cNvPr>
          <p:cNvSpPr/>
          <p:nvPr/>
        </p:nvSpPr>
        <p:spPr>
          <a:xfrm rot="21074381">
            <a:off x="7273152"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圓角 74">
            <a:extLst>
              <a:ext uri="{FF2B5EF4-FFF2-40B4-BE49-F238E27FC236}">
                <a16:creationId xmlns:a16="http://schemas.microsoft.com/office/drawing/2014/main" id="{D64CD9CB-B263-4401-BA52-E139C8B728C6}"/>
              </a:ext>
            </a:extLst>
          </p:cNvPr>
          <p:cNvSpPr/>
          <p:nvPr/>
        </p:nvSpPr>
        <p:spPr>
          <a:xfrm rot="3394060" flipH="1">
            <a:off x="4781446"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BDF6A63D-9EBC-40FF-A9B6-AA8647B323D3}"/>
              </a:ext>
            </a:extLst>
          </p:cNvPr>
          <p:cNvSpPr/>
          <p:nvPr/>
        </p:nvSpPr>
        <p:spPr>
          <a:xfrm rot="18205940">
            <a:off x="6484711"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六邊形 76">
            <a:extLst>
              <a:ext uri="{FF2B5EF4-FFF2-40B4-BE49-F238E27FC236}">
                <a16:creationId xmlns:a16="http://schemas.microsoft.com/office/drawing/2014/main" id="{C8281C98-5FA7-4ADA-8F77-CF96176CD091}"/>
              </a:ext>
            </a:extLst>
          </p:cNvPr>
          <p:cNvSpPr/>
          <p:nvPr/>
        </p:nvSpPr>
        <p:spPr>
          <a:xfrm>
            <a:off x="5143391" y="1645510"/>
            <a:ext cx="1941068" cy="1673334"/>
          </a:xfrm>
          <a:prstGeom prst="hexagon">
            <a:avLst/>
          </a:prstGeom>
          <a:noFill/>
          <a:ln w="57150">
            <a:solidFill>
              <a:srgbClr val="E5C8A9">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左中括弧 82">
            <a:extLst>
              <a:ext uri="{FF2B5EF4-FFF2-40B4-BE49-F238E27FC236}">
                <a16:creationId xmlns:a16="http://schemas.microsoft.com/office/drawing/2014/main" id="{471F94C8-DC4B-4086-9A1A-2841BE1FFBA1}"/>
              </a:ext>
            </a:extLst>
          </p:cNvPr>
          <p:cNvSpPr/>
          <p:nvPr/>
        </p:nvSpPr>
        <p:spPr>
          <a:xfrm rot="5400000">
            <a:off x="6049825" y="364112"/>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4" name="左中括弧 83">
            <a:extLst>
              <a:ext uri="{FF2B5EF4-FFF2-40B4-BE49-F238E27FC236}">
                <a16:creationId xmlns:a16="http://schemas.microsoft.com/office/drawing/2014/main" id="{0A720598-E9A6-4E3A-B3A1-6AF3526B6310}"/>
              </a:ext>
            </a:extLst>
          </p:cNvPr>
          <p:cNvSpPr/>
          <p:nvPr/>
        </p:nvSpPr>
        <p:spPr>
          <a:xfrm rot="16200000" flipV="1">
            <a:off x="6049825" y="550936"/>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5" name="等腰三角形 84">
            <a:extLst>
              <a:ext uri="{FF2B5EF4-FFF2-40B4-BE49-F238E27FC236}">
                <a16:creationId xmlns:a16="http://schemas.microsoft.com/office/drawing/2014/main" id="{5E516D56-09B5-4B85-A3B2-E3547ABEE537}"/>
              </a:ext>
            </a:extLst>
          </p:cNvPr>
          <p:cNvSpPr/>
          <p:nvPr/>
        </p:nvSpPr>
        <p:spPr>
          <a:xfrm>
            <a:off x="6454313" y="863441"/>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等腰三角形 85">
            <a:extLst>
              <a:ext uri="{FF2B5EF4-FFF2-40B4-BE49-F238E27FC236}">
                <a16:creationId xmlns:a16="http://schemas.microsoft.com/office/drawing/2014/main" id="{4BA09CB6-715A-40F6-86AD-E6CA3BEA05F9}"/>
              </a:ext>
            </a:extLst>
          </p:cNvPr>
          <p:cNvSpPr/>
          <p:nvPr/>
        </p:nvSpPr>
        <p:spPr>
          <a:xfrm flipV="1">
            <a:off x="5626454" y="771273"/>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5" name="群組 94">
            <a:extLst>
              <a:ext uri="{FF2B5EF4-FFF2-40B4-BE49-F238E27FC236}">
                <a16:creationId xmlns:a16="http://schemas.microsoft.com/office/drawing/2014/main" id="{52C4D610-156A-4C50-B09B-243279110649}"/>
              </a:ext>
            </a:extLst>
          </p:cNvPr>
          <p:cNvGrpSpPr/>
          <p:nvPr/>
        </p:nvGrpSpPr>
        <p:grpSpPr>
          <a:xfrm>
            <a:off x="4415091" y="963585"/>
            <a:ext cx="562701" cy="494774"/>
            <a:chOff x="3426364" y="1209693"/>
            <a:chExt cx="483737" cy="345783"/>
          </a:xfrm>
        </p:grpSpPr>
        <p:sp>
          <p:nvSpPr>
            <p:cNvPr id="88" name="左中括弧 87">
              <a:extLst>
                <a:ext uri="{FF2B5EF4-FFF2-40B4-BE49-F238E27FC236}">
                  <a16:creationId xmlns:a16="http://schemas.microsoft.com/office/drawing/2014/main" id="{A46DE7C3-53F6-48E3-BC42-C6F19416035F}"/>
                </a:ext>
              </a:extLst>
            </p:cNvPr>
            <p:cNvSpPr/>
            <p:nvPr/>
          </p:nvSpPr>
          <p:spPr>
            <a:xfrm rot="5400000">
              <a:off x="3588503" y="1233281"/>
              <a:ext cx="157852" cy="110675"/>
            </a:xfrm>
            <a:prstGeom prst="leftBracket">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90" name="直線接點 89">
              <a:extLst>
                <a:ext uri="{FF2B5EF4-FFF2-40B4-BE49-F238E27FC236}">
                  <a16:creationId xmlns:a16="http://schemas.microsoft.com/office/drawing/2014/main" id="{C7FA62CF-73F9-40D1-AEB2-BE7BFE8A4BB2}"/>
                </a:ext>
              </a:extLst>
            </p:cNvPr>
            <p:cNvCxnSpPr/>
            <p:nvPr/>
          </p:nvCxnSpPr>
          <p:spPr>
            <a:xfrm flipH="1">
              <a:off x="3426364"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181DDF0-61E4-4D21-B4BC-21658CDBE8C1}"/>
                </a:ext>
              </a:extLst>
            </p:cNvPr>
            <p:cNvCxnSpPr>
              <a:cxnSpLocks/>
            </p:cNvCxnSpPr>
            <p:nvPr/>
          </p:nvCxnSpPr>
          <p:spPr>
            <a:xfrm>
              <a:off x="3724373"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A2F53664-EE7B-40A2-96EF-55018E6B50D6}"/>
                </a:ext>
              </a:extLst>
            </p:cNvPr>
            <p:cNvCxnSpPr>
              <a:cxnSpLocks/>
            </p:cNvCxnSpPr>
            <p:nvPr/>
          </p:nvCxnSpPr>
          <p:spPr>
            <a:xfrm flipH="1">
              <a:off x="3426364" y="1555476"/>
              <a:ext cx="476362"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96" name="等腰三角形 95">
            <a:extLst>
              <a:ext uri="{FF2B5EF4-FFF2-40B4-BE49-F238E27FC236}">
                <a16:creationId xmlns:a16="http://schemas.microsoft.com/office/drawing/2014/main" id="{201E483A-4AA6-4665-9C68-2DD257901D39}"/>
              </a:ext>
            </a:extLst>
          </p:cNvPr>
          <p:cNvSpPr/>
          <p:nvPr/>
        </p:nvSpPr>
        <p:spPr>
          <a:xfrm>
            <a:off x="4579961" y="1252038"/>
            <a:ext cx="309195" cy="173875"/>
          </a:xfrm>
          <a:prstGeom prst="triangle">
            <a:avLst>
              <a:gd name="adj" fmla="val 45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接點 97">
            <a:extLst>
              <a:ext uri="{FF2B5EF4-FFF2-40B4-BE49-F238E27FC236}">
                <a16:creationId xmlns:a16="http://schemas.microsoft.com/office/drawing/2014/main" id="{6C344A08-C1DA-45A7-89BF-C4ED6C078DFD}"/>
              </a:ext>
            </a:extLst>
          </p:cNvPr>
          <p:cNvCxnSpPr>
            <a:cxnSpLocks/>
          </p:cNvCxnSpPr>
          <p:nvPr/>
        </p:nvCxnSpPr>
        <p:spPr>
          <a:xfrm flipV="1">
            <a:off x="4688698" y="1014086"/>
            <a:ext cx="0" cy="1753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文字方塊 100">
            <a:extLst>
              <a:ext uri="{FF2B5EF4-FFF2-40B4-BE49-F238E27FC236}">
                <a16:creationId xmlns:a16="http://schemas.microsoft.com/office/drawing/2014/main" id="{8419D5FC-8EB3-4CBC-BF51-29AF85E4843A}"/>
              </a:ext>
            </a:extLst>
          </p:cNvPr>
          <p:cNvSpPr txBox="1"/>
          <p:nvPr/>
        </p:nvSpPr>
        <p:spPr>
          <a:xfrm>
            <a:off x="7054764" y="1014307"/>
            <a:ext cx="941283" cy="646331"/>
          </a:xfrm>
          <a:prstGeom prst="rect">
            <a:avLst/>
          </a:prstGeom>
          <a:noFill/>
        </p:spPr>
        <p:txBody>
          <a:bodyPr wrap="none" rtlCol="0">
            <a:spAutoFit/>
          </a:bodyPr>
          <a:lstStyle/>
          <a:p>
            <a:r>
              <a:rPr lang="en-US" altLang="zh-TW" dirty="0">
                <a:solidFill>
                  <a:schemeClr val="bg1"/>
                </a:solidFill>
                <a:latin typeface="Bahnschrift" panose="020B0502040204020203" pitchFamily="34" charset="0"/>
              </a:rPr>
              <a:t>{color:</a:t>
            </a:r>
          </a:p>
          <a:p>
            <a:r>
              <a:rPr lang="en-US" altLang="zh-TW" dirty="0">
                <a:solidFill>
                  <a:schemeClr val="bg1"/>
                </a:solidFill>
                <a:latin typeface="Bahnschrift" panose="020B0502040204020203" pitchFamily="34" charset="0"/>
              </a:rPr>
              <a:t>yellow}</a:t>
            </a:r>
            <a:endParaRPr lang="zh-TW" altLang="en-US" dirty="0">
              <a:solidFill>
                <a:schemeClr val="bg1"/>
              </a:solidFill>
              <a:latin typeface="Bahnschrift" panose="020B0502040204020203" pitchFamily="34" charset="0"/>
            </a:endParaRPr>
          </a:p>
        </p:txBody>
      </p:sp>
      <p:sp>
        <p:nvSpPr>
          <p:cNvPr id="102" name="圓形: 空心 101">
            <a:extLst>
              <a:ext uri="{FF2B5EF4-FFF2-40B4-BE49-F238E27FC236}">
                <a16:creationId xmlns:a16="http://schemas.microsoft.com/office/drawing/2014/main" id="{268A6368-23DD-441D-B708-9114BA668CD4}"/>
              </a:ext>
            </a:extLst>
          </p:cNvPr>
          <p:cNvSpPr/>
          <p:nvPr/>
        </p:nvSpPr>
        <p:spPr>
          <a:xfrm>
            <a:off x="4253723" y="2738701"/>
            <a:ext cx="377413" cy="376555"/>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3" name="矩形: 圓角 102">
            <a:extLst>
              <a:ext uri="{FF2B5EF4-FFF2-40B4-BE49-F238E27FC236}">
                <a16:creationId xmlns:a16="http://schemas.microsoft.com/office/drawing/2014/main" id="{F9D88FD8-252C-498F-A160-2D10F67622F5}"/>
              </a:ext>
            </a:extLst>
          </p:cNvPr>
          <p:cNvSpPr/>
          <p:nvPr/>
        </p:nvSpPr>
        <p:spPr>
          <a:xfrm>
            <a:off x="4396039" y="2641272"/>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圓角 103">
            <a:extLst>
              <a:ext uri="{FF2B5EF4-FFF2-40B4-BE49-F238E27FC236}">
                <a16:creationId xmlns:a16="http://schemas.microsoft.com/office/drawing/2014/main" id="{5B09BF3F-879B-431B-BEFC-A9FC20300317}"/>
              </a:ext>
            </a:extLst>
          </p:cNvPr>
          <p:cNvSpPr/>
          <p:nvPr/>
        </p:nvSpPr>
        <p:spPr>
          <a:xfrm>
            <a:off x="4396039" y="3104479"/>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圓角 104">
            <a:extLst>
              <a:ext uri="{FF2B5EF4-FFF2-40B4-BE49-F238E27FC236}">
                <a16:creationId xmlns:a16="http://schemas.microsoft.com/office/drawing/2014/main" id="{19D56968-D265-45F9-860D-6D129240DC20}"/>
              </a:ext>
            </a:extLst>
          </p:cNvPr>
          <p:cNvSpPr/>
          <p:nvPr/>
        </p:nvSpPr>
        <p:spPr>
          <a:xfrm rot="5400000">
            <a:off x="4624463" y="2868090"/>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圓角 105">
            <a:extLst>
              <a:ext uri="{FF2B5EF4-FFF2-40B4-BE49-F238E27FC236}">
                <a16:creationId xmlns:a16="http://schemas.microsoft.com/office/drawing/2014/main" id="{EB74F947-9E91-4D27-9AFC-9B0596D00D76}"/>
              </a:ext>
            </a:extLst>
          </p:cNvPr>
          <p:cNvSpPr/>
          <p:nvPr/>
        </p:nvSpPr>
        <p:spPr>
          <a:xfrm rot="5400000">
            <a:off x="4170120" y="2868091"/>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圓角 106">
            <a:extLst>
              <a:ext uri="{FF2B5EF4-FFF2-40B4-BE49-F238E27FC236}">
                <a16:creationId xmlns:a16="http://schemas.microsoft.com/office/drawing/2014/main" id="{6CB54BF1-406E-466A-BF52-2BDFF0F8D355}"/>
              </a:ext>
            </a:extLst>
          </p:cNvPr>
          <p:cNvSpPr/>
          <p:nvPr/>
        </p:nvSpPr>
        <p:spPr>
          <a:xfrm rot="8100000">
            <a:off x="4233062" y="2716305"/>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圓角 107">
            <a:extLst>
              <a:ext uri="{FF2B5EF4-FFF2-40B4-BE49-F238E27FC236}">
                <a16:creationId xmlns:a16="http://schemas.microsoft.com/office/drawing/2014/main" id="{E71C59BE-6750-46DE-BDCC-83D5AA422A9D}"/>
              </a:ext>
            </a:extLst>
          </p:cNvPr>
          <p:cNvSpPr/>
          <p:nvPr/>
        </p:nvSpPr>
        <p:spPr>
          <a:xfrm rot="8100000">
            <a:off x="4563125" y="3037897"/>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圓角 108">
            <a:extLst>
              <a:ext uri="{FF2B5EF4-FFF2-40B4-BE49-F238E27FC236}">
                <a16:creationId xmlns:a16="http://schemas.microsoft.com/office/drawing/2014/main" id="{E5591DFF-B063-431F-9450-80683655D91F}"/>
              </a:ext>
            </a:extLst>
          </p:cNvPr>
          <p:cNvSpPr/>
          <p:nvPr/>
        </p:nvSpPr>
        <p:spPr>
          <a:xfrm rot="13500000" flipV="1">
            <a:off x="4570052" y="2716560"/>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圓角 109">
            <a:extLst>
              <a:ext uri="{FF2B5EF4-FFF2-40B4-BE49-F238E27FC236}">
                <a16:creationId xmlns:a16="http://schemas.microsoft.com/office/drawing/2014/main" id="{711068B5-3D7A-450E-8028-BD2105D82340}"/>
              </a:ext>
            </a:extLst>
          </p:cNvPr>
          <p:cNvSpPr/>
          <p:nvPr/>
        </p:nvSpPr>
        <p:spPr>
          <a:xfrm rot="13500000" flipV="1">
            <a:off x="4219783" y="3028974"/>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3723AD45-3F3D-4475-91D9-AFD9DA34E441}"/>
              </a:ext>
            </a:extLst>
          </p:cNvPr>
          <p:cNvGrpSpPr/>
          <p:nvPr/>
        </p:nvGrpSpPr>
        <p:grpSpPr>
          <a:xfrm rot="8672801">
            <a:off x="4732342" y="2853010"/>
            <a:ext cx="468768" cy="478293"/>
            <a:chOff x="3672879" y="2997490"/>
            <a:chExt cx="423121" cy="431718"/>
          </a:xfrm>
        </p:grpSpPr>
        <p:sp>
          <p:nvSpPr>
            <p:cNvPr id="112" name="拱形 111">
              <a:extLst>
                <a:ext uri="{FF2B5EF4-FFF2-40B4-BE49-F238E27FC236}">
                  <a16:creationId xmlns:a16="http://schemas.microsoft.com/office/drawing/2014/main" id="{91EEF7D2-21C0-491F-AEC4-BC4575562676}"/>
                </a:ext>
              </a:extLst>
            </p:cNvPr>
            <p:cNvSpPr/>
            <p:nvPr/>
          </p:nvSpPr>
          <p:spPr>
            <a:xfrm rot="10800000">
              <a:off x="3672879" y="2997490"/>
              <a:ext cx="375512" cy="375512"/>
            </a:xfrm>
            <a:prstGeom prst="blockArc">
              <a:avLst>
                <a:gd name="adj1" fmla="val 10800000"/>
                <a:gd name="adj2" fmla="val 16642654"/>
                <a:gd name="adj3" fmla="val 1334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3" name="矩形: 圓角 112">
              <a:extLst>
                <a:ext uri="{FF2B5EF4-FFF2-40B4-BE49-F238E27FC236}">
                  <a16:creationId xmlns:a16="http://schemas.microsoft.com/office/drawing/2014/main" id="{90BEAC6D-42AE-481D-960F-76AB53184732}"/>
                </a:ext>
              </a:extLst>
            </p:cNvPr>
            <p:cNvSpPr/>
            <p:nvPr/>
          </p:nvSpPr>
          <p:spPr>
            <a:xfrm rot="8100000">
              <a:off x="3982831" y="3316760"/>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圓角 113">
              <a:extLst>
                <a:ext uri="{FF2B5EF4-FFF2-40B4-BE49-F238E27FC236}">
                  <a16:creationId xmlns:a16="http://schemas.microsoft.com/office/drawing/2014/main" id="{BCCCEB3B-E122-4432-B889-E1916C9F7594}"/>
                </a:ext>
              </a:extLst>
            </p:cNvPr>
            <p:cNvSpPr/>
            <p:nvPr/>
          </p:nvSpPr>
          <p:spPr>
            <a:xfrm rot="6300000">
              <a:off x="4041528" y="3227033"/>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圓角 114">
              <a:extLst>
                <a:ext uri="{FF2B5EF4-FFF2-40B4-BE49-F238E27FC236}">
                  <a16:creationId xmlns:a16="http://schemas.microsoft.com/office/drawing/2014/main" id="{DDD1800F-D4D0-42E8-B7C9-8BCB436A1F2F}"/>
                </a:ext>
              </a:extLst>
            </p:cNvPr>
            <p:cNvSpPr/>
            <p:nvPr/>
          </p:nvSpPr>
          <p:spPr>
            <a:xfrm rot="9900000">
              <a:off x="3883483" y="3365984"/>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橢圓 116">
            <a:extLst>
              <a:ext uri="{FF2B5EF4-FFF2-40B4-BE49-F238E27FC236}">
                <a16:creationId xmlns:a16="http://schemas.microsoft.com/office/drawing/2014/main" id="{72DA1E11-4AD7-450D-B6EE-3E7F969A1F02}"/>
              </a:ext>
            </a:extLst>
          </p:cNvPr>
          <p:cNvSpPr/>
          <p:nvPr/>
        </p:nvSpPr>
        <p:spPr>
          <a:xfrm>
            <a:off x="5806174"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1" name="群組 190">
            <a:extLst>
              <a:ext uri="{FF2B5EF4-FFF2-40B4-BE49-F238E27FC236}">
                <a16:creationId xmlns:a16="http://schemas.microsoft.com/office/drawing/2014/main" id="{C8898C75-CDBF-4DCA-AD67-17C949BFC352}"/>
              </a:ext>
            </a:extLst>
          </p:cNvPr>
          <p:cNvGrpSpPr/>
          <p:nvPr/>
        </p:nvGrpSpPr>
        <p:grpSpPr>
          <a:xfrm>
            <a:off x="7320563" y="2743880"/>
            <a:ext cx="797507" cy="531346"/>
            <a:chOff x="7359417" y="3177884"/>
            <a:chExt cx="847958" cy="616241"/>
          </a:xfrm>
        </p:grpSpPr>
        <p:sp>
          <p:nvSpPr>
            <p:cNvPr id="182" name="框架 181">
              <a:extLst>
                <a:ext uri="{FF2B5EF4-FFF2-40B4-BE49-F238E27FC236}">
                  <a16:creationId xmlns:a16="http://schemas.microsoft.com/office/drawing/2014/main" id="{4C0C2F9D-7AE7-4131-9391-463CAE682D07}"/>
                </a:ext>
              </a:extLst>
            </p:cNvPr>
            <p:cNvSpPr/>
            <p:nvPr/>
          </p:nvSpPr>
          <p:spPr>
            <a:xfrm>
              <a:off x="7359417" y="3177884"/>
              <a:ext cx="847958" cy="616241"/>
            </a:xfrm>
            <a:prstGeom prst="frame">
              <a:avLst>
                <a:gd name="adj1" fmla="val 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3" name="矩形 182">
              <a:extLst>
                <a:ext uri="{FF2B5EF4-FFF2-40B4-BE49-F238E27FC236}">
                  <a16:creationId xmlns:a16="http://schemas.microsoft.com/office/drawing/2014/main" id="{E1B426F6-D628-4692-8D67-B65B78D153B5}"/>
                </a:ext>
              </a:extLst>
            </p:cNvPr>
            <p:cNvSpPr/>
            <p:nvPr/>
          </p:nvSpPr>
          <p:spPr>
            <a:xfrm>
              <a:off x="7461280" y="3292547"/>
              <a:ext cx="77798" cy="46934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16499383-0E5C-4BAC-8932-80ECD5C35808}"/>
                </a:ext>
              </a:extLst>
            </p:cNvPr>
            <p:cNvSpPr/>
            <p:nvPr/>
          </p:nvSpPr>
          <p:spPr>
            <a:xfrm>
              <a:off x="7616876" y="3509533"/>
              <a:ext cx="77798" cy="2523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AA25057C-5E0C-461A-8138-532D3516D14A}"/>
                </a:ext>
              </a:extLst>
            </p:cNvPr>
            <p:cNvSpPr/>
            <p:nvPr/>
          </p:nvSpPr>
          <p:spPr>
            <a:xfrm>
              <a:off x="7773923" y="3454209"/>
              <a:ext cx="77798" cy="3076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矩形 188">
              <a:extLst>
                <a:ext uri="{FF2B5EF4-FFF2-40B4-BE49-F238E27FC236}">
                  <a16:creationId xmlns:a16="http://schemas.microsoft.com/office/drawing/2014/main" id="{05A13C35-ADD9-4035-B8B1-158735278731}"/>
                </a:ext>
              </a:extLst>
            </p:cNvPr>
            <p:cNvSpPr/>
            <p:nvPr/>
          </p:nvSpPr>
          <p:spPr>
            <a:xfrm>
              <a:off x="7929519" y="3602235"/>
              <a:ext cx="77798" cy="15965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矩形 189">
              <a:extLst>
                <a:ext uri="{FF2B5EF4-FFF2-40B4-BE49-F238E27FC236}">
                  <a16:creationId xmlns:a16="http://schemas.microsoft.com/office/drawing/2014/main" id="{FC4DF164-8F0F-4D06-8071-60A6D09CEC12}"/>
                </a:ext>
              </a:extLst>
            </p:cNvPr>
            <p:cNvSpPr/>
            <p:nvPr/>
          </p:nvSpPr>
          <p:spPr>
            <a:xfrm>
              <a:off x="8007317" y="3357477"/>
              <a:ext cx="77798" cy="40441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4" name="橢圓 313">
            <a:extLst>
              <a:ext uri="{FF2B5EF4-FFF2-40B4-BE49-F238E27FC236}">
                <a16:creationId xmlns:a16="http://schemas.microsoft.com/office/drawing/2014/main" id="{19734329-F68A-48CE-8681-04ED1E3957B0}"/>
              </a:ext>
            </a:extLst>
          </p:cNvPr>
          <p:cNvSpPr/>
          <p:nvPr/>
        </p:nvSpPr>
        <p:spPr>
          <a:xfrm>
            <a:off x="5806174"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橢圓 314">
            <a:extLst>
              <a:ext uri="{FF2B5EF4-FFF2-40B4-BE49-F238E27FC236}">
                <a16:creationId xmlns:a16="http://schemas.microsoft.com/office/drawing/2014/main" id="{6DF30A02-CF04-4B68-8A79-9DFC3455A071}"/>
              </a:ext>
            </a:extLst>
          </p:cNvPr>
          <p:cNvSpPr/>
          <p:nvPr/>
        </p:nvSpPr>
        <p:spPr>
          <a:xfrm>
            <a:off x="5806174"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橢圓 323">
            <a:extLst>
              <a:ext uri="{FF2B5EF4-FFF2-40B4-BE49-F238E27FC236}">
                <a16:creationId xmlns:a16="http://schemas.microsoft.com/office/drawing/2014/main" id="{6BC340B4-F777-49D4-80FE-6D39CE7220C2}"/>
              </a:ext>
            </a:extLst>
          </p:cNvPr>
          <p:cNvSpPr/>
          <p:nvPr/>
        </p:nvSpPr>
        <p:spPr>
          <a:xfrm>
            <a:off x="6342335"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5" name="橢圓 324">
            <a:extLst>
              <a:ext uri="{FF2B5EF4-FFF2-40B4-BE49-F238E27FC236}">
                <a16:creationId xmlns:a16="http://schemas.microsoft.com/office/drawing/2014/main" id="{DEB04623-30D0-4397-899F-A620DE88571E}"/>
              </a:ext>
            </a:extLst>
          </p:cNvPr>
          <p:cNvSpPr/>
          <p:nvPr/>
        </p:nvSpPr>
        <p:spPr>
          <a:xfrm>
            <a:off x="6342335"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6" name="橢圓 325">
            <a:extLst>
              <a:ext uri="{FF2B5EF4-FFF2-40B4-BE49-F238E27FC236}">
                <a16:creationId xmlns:a16="http://schemas.microsoft.com/office/drawing/2014/main" id="{8E3625A3-3480-4B43-8855-C98D25E186BC}"/>
              </a:ext>
            </a:extLst>
          </p:cNvPr>
          <p:cNvSpPr/>
          <p:nvPr/>
        </p:nvSpPr>
        <p:spPr>
          <a:xfrm>
            <a:off x="6342335"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橢圓 327">
            <a:extLst>
              <a:ext uri="{FF2B5EF4-FFF2-40B4-BE49-F238E27FC236}">
                <a16:creationId xmlns:a16="http://schemas.microsoft.com/office/drawing/2014/main" id="{60EBB90A-6525-4E76-A732-9432F293F40D}"/>
              </a:ext>
            </a:extLst>
          </p:cNvPr>
          <p:cNvSpPr/>
          <p:nvPr/>
        </p:nvSpPr>
        <p:spPr>
          <a:xfrm>
            <a:off x="6080260" y="3854094"/>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橢圓 328">
            <a:extLst>
              <a:ext uri="{FF2B5EF4-FFF2-40B4-BE49-F238E27FC236}">
                <a16:creationId xmlns:a16="http://schemas.microsoft.com/office/drawing/2014/main" id="{7FEA77E9-51A9-4549-BFE3-928DCB60DA81}"/>
              </a:ext>
            </a:extLst>
          </p:cNvPr>
          <p:cNvSpPr/>
          <p:nvPr/>
        </p:nvSpPr>
        <p:spPr>
          <a:xfrm>
            <a:off x="6080260" y="4016051"/>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5A94F7E6-540B-4570-AE00-2D10B69DA895}"/>
              </a:ext>
            </a:extLst>
          </p:cNvPr>
          <p:cNvCxnSpPr>
            <a:cxnSpLocks/>
            <a:stCxn id="117" idx="6"/>
            <a:endCxn id="328" idx="2"/>
          </p:cNvCxnSpPr>
          <p:nvPr/>
        </p:nvCxnSpPr>
        <p:spPr>
          <a:xfrm>
            <a:off x="5862336" y="3791371"/>
            <a:ext cx="217924"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FAB75CBF-8C1B-40C0-98D8-E36ABE708CA8}"/>
              </a:ext>
            </a:extLst>
          </p:cNvPr>
          <p:cNvCxnSpPr>
            <a:cxnSpLocks/>
            <a:stCxn id="314" idx="6"/>
            <a:endCxn id="328" idx="2"/>
          </p:cNvCxnSpPr>
          <p:nvPr/>
        </p:nvCxnSpPr>
        <p:spPr>
          <a:xfrm flipV="1">
            <a:off x="5862336" y="3882175"/>
            <a:ext cx="217924"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00E0B253-AEEB-461C-BF71-F9C4FD89BE16}"/>
              </a:ext>
            </a:extLst>
          </p:cNvPr>
          <p:cNvCxnSpPr>
            <a:stCxn id="315" idx="7"/>
            <a:endCxn id="329" idx="2"/>
          </p:cNvCxnSpPr>
          <p:nvPr/>
        </p:nvCxnSpPr>
        <p:spPr>
          <a:xfrm flipV="1">
            <a:off x="5854111" y="4044132"/>
            <a:ext cx="226149" cy="53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A6868791-F57F-426B-AEAB-AE9B7BA95BFD}"/>
              </a:ext>
            </a:extLst>
          </p:cNvPr>
          <p:cNvCxnSpPr>
            <a:stCxn id="314" idx="6"/>
            <a:endCxn id="329" idx="2"/>
          </p:cNvCxnSpPr>
          <p:nvPr/>
        </p:nvCxnSpPr>
        <p:spPr>
          <a:xfrm>
            <a:off x="5862336" y="3955994"/>
            <a:ext cx="217924"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線接點 338">
            <a:extLst>
              <a:ext uri="{FF2B5EF4-FFF2-40B4-BE49-F238E27FC236}">
                <a16:creationId xmlns:a16="http://schemas.microsoft.com/office/drawing/2014/main" id="{9657A4D8-4D75-41A0-A8D9-366876BCBA33}"/>
              </a:ext>
            </a:extLst>
          </p:cNvPr>
          <p:cNvCxnSpPr>
            <a:stCxn id="117" idx="6"/>
            <a:endCxn id="329" idx="2"/>
          </p:cNvCxnSpPr>
          <p:nvPr/>
        </p:nvCxnSpPr>
        <p:spPr>
          <a:xfrm>
            <a:off x="5862336" y="3791371"/>
            <a:ext cx="217924"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線接點 340">
            <a:extLst>
              <a:ext uri="{FF2B5EF4-FFF2-40B4-BE49-F238E27FC236}">
                <a16:creationId xmlns:a16="http://schemas.microsoft.com/office/drawing/2014/main" id="{0AB3753D-51A8-4E3D-A9E0-7B673B22B505}"/>
              </a:ext>
            </a:extLst>
          </p:cNvPr>
          <p:cNvCxnSpPr>
            <a:cxnSpLocks/>
            <a:stCxn id="315" idx="7"/>
            <a:endCxn id="328" idx="2"/>
          </p:cNvCxnSpPr>
          <p:nvPr/>
        </p:nvCxnSpPr>
        <p:spPr>
          <a:xfrm flipV="1">
            <a:off x="5854111" y="3882175"/>
            <a:ext cx="226149" cy="215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C81DA216-7717-4EF2-8E36-050A128799E1}"/>
              </a:ext>
            </a:extLst>
          </p:cNvPr>
          <p:cNvCxnSpPr>
            <a:cxnSpLocks/>
            <a:stCxn id="328" idx="6"/>
            <a:endCxn id="324" idx="2"/>
          </p:cNvCxnSpPr>
          <p:nvPr/>
        </p:nvCxnSpPr>
        <p:spPr>
          <a:xfrm flipV="1">
            <a:off x="6136422" y="3791371"/>
            <a:ext cx="205913"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4F8D6289-9E81-4DC8-AC69-DB37E586D55A}"/>
              </a:ext>
            </a:extLst>
          </p:cNvPr>
          <p:cNvCxnSpPr>
            <a:stCxn id="328" idx="6"/>
            <a:endCxn id="325" idx="2"/>
          </p:cNvCxnSpPr>
          <p:nvPr/>
        </p:nvCxnSpPr>
        <p:spPr>
          <a:xfrm>
            <a:off x="6136422" y="3882175"/>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線接點 350">
            <a:extLst>
              <a:ext uri="{FF2B5EF4-FFF2-40B4-BE49-F238E27FC236}">
                <a16:creationId xmlns:a16="http://schemas.microsoft.com/office/drawing/2014/main" id="{C8AC81E3-45BD-4856-B68F-19C9CDE14C86}"/>
              </a:ext>
            </a:extLst>
          </p:cNvPr>
          <p:cNvCxnSpPr>
            <a:stCxn id="329" idx="6"/>
            <a:endCxn id="325" idx="2"/>
          </p:cNvCxnSpPr>
          <p:nvPr/>
        </p:nvCxnSpPr>
        <p:spPr>
          <a:xfrm flipV="1">
            <a:off x="6136422" y="3955994"/>
            <a:ext cx="205913"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線接點 352">
            <a:extLst>
              <a:ext uri="{FF2B5EF4-FFF2-40B4-BE49-F238E27FC236}">
                <a16:creationId xmlns:a16="http://schemas.microsoft.com/office/drawing/2014/main" id="{AFC6E460-1F07-4DA2-89C0-A599572BBBEB}"/>
              </a:ext>
            </a:extLst>
          </p:cNvPr>
          <p:cNvCxnSpPr>
            <a:stCxn id="329" idx="6"/>
            <a:endCxn id="326" idx="2"/>
          </p:cNvCxnSpPr>
          <p:nvPr/>
        </p:nvCxnSpPr>
        <p:spPr>
          <a:xfrm>
            <a:off x="6136422" y="4044132"/>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線接點 354">
            <a:extLst>
              <a:ext uri="{FF2B5EF4-FFF2-40B4-BE49-F238E27FC236}">
                <a16:creationId xmlns:a16="http://schemas.microsoft.com/office/drawing/2014/main" id="{B7D9DB23-7397-4A56-A387-582C2CA044F4}"/>
              </a:ext>
            </a:extLst>
          </p:cNvPr>
          <p:cNvCxnSpPr>
            <a:stCxn id="328" idx="6"/>
            <a:endCxn id="326" idx="2"/>
          </p:cNvCxnSpPr>
          <p:nvPr/>
        </p:nvCxnSpPr>
        <p:spPr>
          <a:xfrm>
            <a:off x="6136422" y="3882175"/>
            <a:ext cx="205913" cy="235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線接點 356">
            <a:extLst>
              <a:ext uri="{FF2B5EF4-FFF2-40B4-BE49-F238E27FC236}">
                <a16:creationId xmlns:a16="http://schemas.microsoft.com/office/drawing/2014/main" id="{3BD5C1AB-7856-47A4-8135-AD2950131036}"/>
              </a:ext>
            </a:extLst>
          </p:cNvPr>
          <p:cNvCxnSpPr>
            <a:stCxn id="329" idx="6"/>
            <a:endCxn id="324" idx="2"/>
          </p:cNvCxnSpPr>
          <p:nvPr/>
        </p:nvCxnSpPr>
        <p:spPr>
          <a:xfrm flipV="1">
            <a:off x="6136422" y="3791371"/>
            <a:ext cx="205913"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8" name="矩形 357">
            <a:extLst>
              <a:ext uri="{FF2B5EF4-FFF2-40B4-BE49-F238E27FC236}">
                <a16:creationId xmlns:a16="http://schemas.microsoft.com/office/drawing/2014/main" id="{21984F43-33E4-4F51-9B83-6E74862AC87C}"/>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9" name="文字方塊 358">
            <a:extLst>
              <a:ext uri="{FF2B5EF4-FFF2-40B4-BE49-F238E27FC236}">
                <a16:creationId xmlns:a16="http://schemas.microsoft.com/office/drawing/2014/main" id="{45CA2815-7974-4847-A577-3394E0DFFA67}"/>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使用工具</a:t>
            </a:r>
          </a:p>
        </p:txBody>
      </p:sp>
      <p:sp>
        <p:nvSpPr>
          <p:cNvPr id="118" name="矩形 117">
            <a:extLst>
              <a:ext uri="{FF2B5EF4-FFF2-40B4-BE49-F238E27FC236}">
                <a16:creationId xmlns:a16="http://schemas.microsoft.com/office/drawing/2014/main" id="{80DAE1FC-FF34-4BC6-A776-1469F22D02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3" name="群組 2">
            <a:extLst>
              <a:ext uri="{FF2B5EF4-FFF2-40B4-BE49-F238E27FC236}">
                <a16:creationId xmlns:a16="http://schemas.microsoft.com/office/drawing/2014/main" id="{B3056CB0-F549-46C7-B75B-AA0040D23B9A}"/>
              </a:ext>
            </a:extLst>
          </p:cNvPr>
          <p:cNvGrpSpPr/>
          <p:nvPr/>
        </p:nvGrpSpPr>
        <p:grpSpPr>
          <a:xfrm>
            <a:off x="9035600" y="704335"/>
            <a:ext cx="3406758" cy="4633579"/>
            <a:chOff x="9035600" y="704335"/>
            <a:chExt cx="3406758" cy="4633579"/>
          </a:xfrm>
        </p:grpSpPr>
        <p:pic>
          <p:nvPicPr>
            <p:cNvPr id="13" name="Picture 271 13">
              <a:extLst>
                <a:ext uri="{FF2B5EF4-FFF2-40B4-BE49-F238E27FC236}">
                  <a16:creationId xmlns:a16="http://schemas.microsoft.com/office/drawing/2014/main" id="{281CC6EF-4B00-4404-A3FC-51DF5ACB2915}"/>
                </a:ext>
              </a:extLst>
            </p:cNvPr>
            <p:cNvPicPr>
              <a:picLocks noChangeAspect="1"/>
            </p:cNvPicPr>
            <p:nvPr/>
          </p:nvPicPr>
          <p:blipFill>
            <a:blip r:embed="rId4" cstate="hqprint">
              <a:lum bright="70000" contrast="-70000"/>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544709" y="3663168"/>
              <a:ext cx="1081065" cy="1253075"/>
            </a:xfrm>
            <a:prstGeom prst="rect">
              <a:avLst/>
            </a:prstGeom>
            <a:ln>
              <a:noFill/>
            </a:ln>
          </p:spPr>
        </p:pic>
        <p:pic>
          <p:nvPicPr>
            <p:cNvPr id="20" name="Picture 271 20">
              <a:extLst>
                <a:ext uri="{FF2B5EF4-FFF2-40B4-BE49-F238E27FC236}">
                  <a16:creationId xmlns:a16="http://schemas.microsoft.com/office/drawing/2014/main" id="{39AF6D8B-A2A6-4027-A6AE-702D81339A82}"/>
                </a:ext>
              </a:extLst>
            </p:cNvPr>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backgroundRemoval t="21500" b="76333" l="28875" r="70625">
                          <a14:foregroundMark x1="48875" y1="46500" x2="48875" y2="46500"/>
                          <a14:foregroundMark x1="47750" y1="37333" x2="47750" y2="37333"/>
                          <a14:foregroundMark x1="39625" y1="31833" x2="39625" y2="31833"/>
                        </a14:backgroundRemoval>
                      </a14:imgEffect>
                    </a14:imgLayer>
                  </a14:imgProps>
                </a:ext>
                <a:ext uri="{28A0092B-C50C-407E-A947-70E740481C1C}">
                  <a14:useLocalDpi xmlns:a14="http://schemas.microsoft.com/office/drawing/2010/main" val="0"/>
                </a:ext>
              </a:extLst>
            </a:blip>
            <a:srcRect l="28922" t="22272" r="28423" b="24365"/>
            <a:stretch/>
          </p:blipFill>
          <p:spPr>
            <a:xfrm>
              <a:off x="10733287" y="4178268"/>
              <a:ext cx="1235896" cy="1159646"/>
            </a:xfrm>
            <a:prstGeom prst="rect">
              <a:avLst/>
            </a:prstGeom>
          </p:spPr>
        </p:pic>
        <p:grpSp>
          <p:nvGrpSpPr>
            <p:cNvPr id="7" name="群組 6">
              <a:extLst>
                <a:ext uri="{FF2B5EF4-FFF2-40B4-BE49-F238E27FC236}">
                  <a16:creationId xmlns:a16="http://schemas.microsoft.com/office/drawing/2014/main" id="{11C36518-367D-4DD5-B9D7-B08B479384E6}"/>
                </a:ext>
              </a:extLst>
            </p:cNvPr>
            <p:cNvGrpSpPr/>
            <p:nvPr/>
          </p:nvGrpSpPr>
          <p:grpSpPr>
            <a:xfrm>
              <a:off x="10822246" y="704335"/>
              <a:ext cx="1620112" cy="1620112"/>
              <a:chOff x="10521867" y="1705856"/>
              <a:chExt cx="1657350" cy="1657350"/>
            </a:xfrm>
          </p:grpSpPr>
          <p:pic>
            <p:nvPicPr>
              <p:cNvPr id="27" name="Picture 271 27">
                <a:extLst>
                  <a:ext uri="{FF2B5EF4-FFF2-40B4-BE49-F238E27FC236}">
                    <a16:creationId xmlns:a16="http://schemas.microsoft.com/office/drawing/2014/main" id="{0F8FAC5C-6BAD-453D-8D69-CB94189CA2FB}"/>
                  </a:ext>
                </a:extLst>
              </p:cNvPr>
              <p:cNvPicPr>
                <a:picLocks noChangeAspect="1"/>
              </p:cNvPicPr>
              <p:nvPr/>
            </p:nvPicPr>
            <p:blipFill>
              <a:blip r:embed="rId8" cstate="hqprint">
                <a:lum bright="70000" contrast="-70000"/>
                <a:extLst>
                  <a:ext uri="{28A0092B-C50C-407E-A947-70E740481C1C}">
                    <a14:useLocalDpi xmlns:a14="http://schemas.microsoft.com/office/drawing/2010/main" val="0"/>
                  </a:ext>
                </a:extLst>
              </a:blip>
              <a:stretch>
                <a:fillRect/>
              </a:stretch>
            </p:blipFill>
            <p:spPr>
              <a:xfrm>
                <a:off x="10710002" y="1869435"/>
                <a:ext cx="1281080" cy="1281074"/>
              </a:xfrm>
              <a:prstGeom prst="rect">
                <a:avLst/>
              </a:prstGeom>
              <a:ln>
                <a:noFill/>
              </a:ln>
            </p:spPr>
          </p:pic>
          <p:sp>
            <p:nvSpPr>
              <p:cNvPr id="68" name="橢圓 67">
                <a:extLst>
                  <a:ext uri="{FF2B5EF4-FFF2-40B4-BE49-F238E27FC236}">
                    <a16:creationId xmlns:a16="http://schemas.microsoft.com/office/drawing/2014/main" id="{28B7C9C8-6BA6-4421-9A82-A0A15374C67B}"/>
                  </a:ext>
                </a:extLst>
              </p:cNvPr>
              <p:cNvSpPr/>
              <p:nvPr/>
            </p:nvSpPr>
            <p:spPr>
              <a:xfrm>
                <a:off x="10521867" y="1705856"/>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nvGrpSpPr>
            <p:cNvPr id="4" name="群組 3">
              <a:extLst>
                <a:ext uri="{FF2B5EF4-FFF2-40B4-BE49-F238E27FC236}">
                  <a16:creationId xmlns:a16="http://schemas.microsoft.com/office/drawing/2014/main" id="{70CBC75F-22D2-4ED6-9062-FF1A95B94E67}"/>
                </a:ext>
              </a:extLst>
            </p:cNvPr>
            <p:cNvGrpSpPr/>
            <p:nvPr/>
          </p:nvGrpSpPr>
          <p:grpSpPr>
            <a:xfrm>
              <a:off x="10529142" y="2735510"/>
              <a:ext cx="1667337" cy="1657350"/>
              <a:chOff x="7370469" y="-362494"/>
              <a:chExt cx="1667337" cy="1657350"/>
            </a:xfrm>
          </p:grpSpPr>
          <p:pic>
            <p:nvPicPr>
              <p:cNvPr id="2050" name="Picture 2" descr="ãtableau iconãçåçæå°çµæ">
                <a:extLst>
                  <a:ext uri="{FF2B5EF4-FFF2-40B4-BE49-F238E27FC236}">
                    <a16:creationId xmlns:a16="http://schemas.microsoft.com/office/drawing/2014/main" id="{1430C575-1FFD-4CCF-A9B7-BD6234BA964F}"/>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446934" y="-104712"/>
                <a:ext cx="1590872" cy="10605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1" name="橢圓 110">
                <a:extLst>
                  <a:ext uri="{FF2B5EF4-FFF2-40B4-BE49-F238E27FC236}">
                    <a16:creationId xmlns:a16="http://schemas.microsoft.com/office/drawing/2014/main" id="{9B6DF6DC-7F71-4EB9-8C31-35D8575BA091}"/>
                  </a:ext>
                </a:extLst>
              </p:cNvPr>
              <p:cNvSpPr/>
              <p:nvPr/>
            </p:nvSpPr>
            <p:spPr>
              <a:xfrm>
                <a:off x="7370469" y="-362494"/>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pic>
          <p:nvPicPr>
            <p:cNvPr id="23" name="Picture 271 23">
              <a:extLst>
                <a:ext uri="{FF2B5EF4-FFF2-40B4-BE49-F238E27FC236}">
                  <a16:creationId xmlns:a16="http://schemas.microsoft.com/office/drawing/2014/main" id="{27219E89-8682-4720-B10C-B0771B2831AD}"/>
                </a:ext>
              </a:extLst>
            </p:cNvPr>
            <p:cNvPicPr>
              <a:picLocks noChangeAspect="1"/>
            </p:cNvPicPr>
            <p:nvPr/>
          </p:nvPicPr>
          <p:blipFill>
            <a:blip r:embed="rId10" cstate="hqprint">
              <a:lum bright="70000" contrast="-70000"/>
              <a:extLst>
                <a:ext uri="{28A0092B-C50C-407E-A947-70E740481C1C}">
                  <a14:useLocalDpi xmlns:a14="http://schemas.microsoft.com/office/drawing/2010/main" val="0"/>
                </a:ext>
              </a:extLst>
            </a:blip>
            <a:stretch>
              <a:fillRect/>
            </a:stretch>
          </p:blipFill>
          <p:spPr>
            <a:xfrm>
              <a:off x="10109198" y="1232029"/>
              <a:ext cx="1252297" cy="1252290"/>
            </a:xfrm>
            <a:prstGeom prst="rect">
              <a:avLst/>
            </a:prstGeom>
          </p:spPr>
        </p:pic>
        <p:grpSp>
          <p:nvGrpSpPr>
            <p:cNvPr id="5" name="群組 4">
              <a:extLst>
                <a:ext uri="{FF2B5EF4-FFF2-40B4-BE49-F238E27FC236}">
                  <a16:creationId xmlns:a16="http://schemas.microsoft.com/office/drawing/2014/main" id="{777639DF-6325-4983-9435-896EE4FC8838}"/>
                </a:ext>
              </a:extLst>
            </p:cNvPr>
            <p:cNvGrpSpPr/>
            <p:nvPr/>
          </p:nvGrpSpPr>
          <p:grpSpPr>
            <a:xfrm>
              <a:off x="9035600" y="1827684"/>
              <a:ext cx="1620112" cy="1620112"/>
              <a:chOff x="8808799" y="1674181"/>
              <a:chExt cx="1657350" cy="1657350"/>
            </a:xfrm>
          </p:grpSpPr>
          <p:pic>
            <p:nvPicPr>
              <p:cNvPr id="25" name="Picture 271 25">
                <a:extLst>
                  <a:ext uri="{FF2B5EF4-FFF2-40B4-BE49-F238E27FC236}">
                    <a16:creationId xmlns:a16="http://schemas.microsoft.com/office/drawing/2014/main" id="{459C90E0-C65E-46E0-A921-066FCDB6721E}"/>
                  </a:ext>
                </a:extLst>
              </p:cNvPr>
              <p:cNvPicPr>
                <a:picLocks noChangeAspect="1"/>
              </p:cNvPicPr>
              <p:nvPr/>
            </p:nvPicPr>
            <p:blipFill>
              <a:blip r:embed="rId11" cstate="hqprint">
                <a:lum bright="70000" contrast="-70000"/>
                <a:extLst>
                  <a:ext uri="{28A0092B-C50C-407E-A947-70E740481C1C}">
                    <a14:useLocalDpi xmlns:a14="http://schemas.microsoft.com/office/drawing/2010/main" val="0"/>
                  </a:ext>
                </a:extLst>
              </a:blip>
              <a:stretch>
                <a:fillRect/>
              </a:stretch>
            </p:blipFill>
            <p:spPr>
              <a:xfrm>
                <a:off x="8996934" y="1848085"/>
                <a:ext cx="1281080" cy="1281074"/>
              </a:xfrm>
              <a:prstGeom prst="rect">
                <a:avLst/>
              </a:prstGeom>
              <a:ln>
                <a:noFill/>
              </a:ln>
            </p:spPr>
          </p:pic>
          <p:sp>
            <p:nvSpPr>
              <p:cNvPr id="67" name="橢圓 66">
                <a:extLst>
                  <a:ext uri="{FF2B5EF4-FFF2-40B4-BE49-F238E27FC236}">
                    <a16:creationId xmlns:a16="http://schemas.microsoft.com/office/drawing/2014/main" id="{FAE9DEA4-273E-4B36-9128-62C70B8DD375}"/>
                  </a:ext>
                </a:extLst>
              </p:cNvPr>
              <p:cNvSpPr/>
              <p:nvPr/>
            </p:nvSpPr>
            <p:spPr>
              <a:xfrm>
                <a:off x="8808799" y="1674181"/>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grpSp>
        <p:nvGrpSpPr>
          <p:cNvPr id="6" name="群組 5">
            <a:extLst>
              <a:ext uri="{FF2B5EF4-FFF2-40B4-BE49-F238E27FC236}">
                <a16:creationId xmlns:a16="http://schemas.microsoft.com/office/drawing/2014/main" id="{72B11E24-5B7A-4298-8A86-32FD7D0F2A8E}"/>
              </a:ext>
            </a:extLst>
          </p:cNvPr>
          <p:cNvGrpSpPr/>
          <p:nvPr/>
        </p:nvGrpSpPr>
        <p:grpSpPr>
          <a:xfrm>
            <a:off x="-1063097" y="750790"/>
            <a:ext cx="3468061" cy="3476259"/>
            <a:chOff x="-1063097" y="750790"/>
            <a:chExt cx="3468061" cy="3476259"/>
          </a:xfrm>
        </p:grpSpPr>
        <p:sp>
          <p:nvSpPr>
            <p:cNvPr id="9" name="弦 8">
              <a:extLst>
                <a:ext uri="{FF2B5EF4-FFF2-40B4-BE49-F238E27FC236}">
                  <a16:creationId xmlns:a16="http://schemas.microsoft.com/office/drawing/2014/main" id="{EFF666F8-3EFD-4798-88F0-2F7DA141476C}"/>
                </a:ext>
              </a:extLst>
            </p:cNvPr>
            <p:cNvSpPr/>
            <p:nvPr/>
          </p:nvSpPr>
          <p:spPr>
            <a:xfrm rot="12150638">
              <a:off x="-1063097" y="750790"/>
              <a:ext cx="3468061" cy="3468061"/>
            </a:xfrm>
            <a:prstGeom prst="chord">
              <a:avLst/>
            </a:prstGeom>
            <a:solidFill>
              <a:schemeClr val="accent5">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Picture 271 16">
              <a:extLst>
                <a:ext uri="{FF2B5EF4-FFF2-40B4-BE49-F238E27FC236}">
                  <a16:creationId xmlns:a16="http://schemas.microsoft.com/office/drawing/2014/main" id="{930D5540-346D-470D-A778-2264DAA6B9A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852" b="89655" l="9983" r="95175">
                          <a14:foregroundMark x1="43261" y1="38916" x2="43261" y2="38916"/>
                          <a14:foregroundMark x1="43261" y1="45320" x2="43261" y2="45320"/>
                          <a14:foregroundMark x1="37770" y1="48768" x2="37770" y2="48768"/>
                          <a14:foregroundMark x1="47587" y1="52709" x2="47587" y2="52709"/>
                          <a14:foregroundMark x1="52745" y1="45320" x2="52745" y2="45320"/>
                          <a14:foregroundMark x1="56739" y1="31527" x2="56739" y2="31527"/>
                          <a14:foregroundMark x1="62230" y1="34975" x2="62230" y2="34975"/>
                          <a14:foregroundMark x1="67887" y1="34483" x2="67887" y2="34483"/>
                          <a14:foregroundMark x1="70715" y1="40887" x2="70715" y2="40887"/>
                          <a14:foregroundMark x1="77038" y1="36453" x2="77038" y2="36453"/>
                          <a14:foregroundMark x1="80200" y1="41379" x2="80200" y2="41379"/>
                          <a14:foregroundMark x1="86356" y1="39409" x2="86356" y2="39409"/>
                          <a14:foregroundMark x1="89517" y1="21182" x2="89517" y2="21182"/>
                          <a14:foregroundMark x1="91348" y1="25123" x2="91348" y2="25123"/>
                        </a14:backgroundRemoval>
                      </a14:imgEffect>
                    </a14:imgLayer>
                  </a14:imgProps>
                </a:ext>
                <a:ext uri="{28A0092B-C50C-407E-A947-70E740481C1C}">
                  <a14:useLocalDpi xmlns:a14="http://schemas.microsoft.com/office/drawing/2010/main" val="0"/>
                </a:ext>
              </a:extLst>
            </a:blip>
            <a:srcRect r="11822"/>
            <a:stretch/>
          </p:blipFill>
          <p:spPr>
            <a:xfrm>
              <a:off x="-125756" y="1237255"/>
              <a:ext cx="2509279" cy="961192"/>
            </a:xfrm>
            <a:prstGeom prst="rect">
              <a:avLst/>
            </a:prstGeom>
          </p:spPr>
        </p:pic>
        <p:pic>
          <p:nvPicPr>
            <p:cNvPr id="19" name="圖片 18">
              <a:extLst>
                <a:ext uri="{FF2B5EF4-FFF2-40B4-BE49-F238E27FC236}">
                  <a16:creationId xmlns:a16="http://schemas.microsoft.com/office/drawing/2014/main" id="{30D455EE-7E37-4084-8B81-805CE8CF20F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99667"/>
                      </a14:imgEffect>
                    </a14:imgLayer>
                  </a14:imgProps>
                </a:ext>
              </a:extLst>
            </a:blip>
            <a:stretch>
              <a:fillRect/>
            </a:stretch>
          </p:blipFill>
          <p:spPr>
            <a:xfrm>
              <a:off x="701805" y="2325155"/>
              <a:ext cx="1455540" cy="1125618"/>
            </a:xfrm>
            <a:prstGeom prst="rect">
              <a:avLst/>
            </a:prstGeom>
          </p:spPr>
        </p:pic>
        <p:pic>
          <p:nvPicPr>
            <p:cNvPr id="2052" name="Picture 4" descr="ãhadoopãçåçæå°çµæ">
              <a:extLst>
                <a:ext uri="{FF2B5EF4-FFF2-40B4-BE49-F238E27FC236}">
                  <a16:creationId xmlns:a16="http://schemas.microsoft.com/office/drawing/2014/main" id="{5A158292-2AE7-4E87-81F0-F9C09250528F}"/>
                </a:ext>
              </a:extLst>
            </p:cNvPr>
            <p:cNvPicPr>
              <a:picLocks noChangeAspect="1" noChangeArrowheads="1"/>
            </p:cNvPicPr>
            <p:nvPr/>
          </p:nvPicPr>
          <p:blipFill>
            <a:blip r:embed="rId16" cstate="hqprint">
              <a:extLst>
                <a:ext uri="{BEBA8EAE-BF5A-486C-A8C5-ECC9F3942E4B}">
                  <a14:imgProps xmlns:a14="http://schemas.microsoft.com/office/drawing/2010/main">
                    <a14:imgLayer r:embed="rId17">
                      <a14:imgEffect>
                        <a14:backgroundRemoval t="7500" b="92500" l="0" r="100000"/>
                      </a14:imgEffect>
                    </a14:imgLayer>
                  </a14:imgProps>
                </a:ext>
                <a:ext uri="{28A0092B-C50C-407E-A947-70E740481C1C}">
                  <a14:useLocalDpi xmlns:a14="http://schemas.microsoft.com/office/drawing/2010/main" val="0"/>
                </a:ext>
              </a:extLst>
            </a:blip>
            <a:srcRect/>
            <a:stretch>
              <a:fillRect/>
            </a:stretch>
          </p:blipFill>
          <p:spPr bwMode="auto">
            <a:xfrm>
              <a:off x="41795" y="3246636"/>
              <a:ext cx="980413" cy="980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群組 7">
            <a:extLst>
              <a:ext uri="{FF2B5EF4-FFF2-40B4-BE49-F238E27FC236}">
                <a16:creationId xmlns:a16="http://schemas.microsoft.com/office/drawing/2014/main" id="{7A4843C2-FB33-4343-B356-73ACE17457AE}"/>
              </a:ext>
            </a:extLst>
          </p:cNvPr>
          <p:cNvGrpSpPr/>
          <p:nvPr/>
        </p:nvGrpSpPr>
        <p:grpSpPr>
          <a:xfrm>
            <a:off x="1133046" y="4423660"/>
            <a:ext cx="3283784" cy="1518044"/>
            <a:chOff x="590412" y="5385098"/>
            <a:chExt cx="3823643" cy="1518044"/>
          </a:xfrm>
        </p:grpSpPr>
        <p:sp>
          <p:nvSpPr>
            <p:cNvPr id="10" name="矩形: 圓角化同側角落 9">
              <a:extLst>
                <a:ext uri="{FF2B5EF4-FFF2-40B4-BE49-F238E27FC236}">
                  <a16:creationId xmlns:a16="http://schemas.microsoft.com/office/drawing/2014/main" id="{C8FA2037-10A8-475F-A317-814DAB59930F}"/>
                </a:ext>
              </a:extLst>
            </p:cNvPr>
            <p:cNvSpPr/>
            <p:nvPr/>
          </p:nvSpPr>
          <p:spPr>
            <a:xfrm>
              <a:off x="653148" y="5385098"/>
              <a:ext cx="3680578" cy="1518044"/>
            </a:xfrm>
            <a:prstGeom prst="round2SameRect">
              <a:avLst>
                <a:gd name="adj1" fmla="val 46785"/>
                <a:gd name="adj2" fmla="val 0"/>
              </a:avLst>
            </a:prstGeom>
            <a:solidFill>
              <a:schemeClr val="bg1">
                <a:lumMod val="75000"/>
                <a:alpha val="2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757ED4A3-CB99-4983-B875-ADEE68D6B3CF}"/>
                </a:ext>
              </a:extLst>
            </p:cNvPr>
            <p:cNvSpPr txBox="1"/>
            <p:nvPr/>
          </p:nvSpPr>
          <p:spPr>
            <a:xfrm>
              <a:off x="590412" y="5702288"/>
              <a:ext cx="3823643" cy="954107"/>
            </a:xfrm>
            <a:prstGeom prst="rect">
              <a:avLst/>
            </a:prstGeom>
            <a:noFill/>
          </p:spPr>
          <p:txBody>
            <a:bodyPr wrap="none" rtlCol="0">
              <a:spAutoFit/>
            </a:bodyPr>
            <a:lstStyle/>
            <a:p>
              <a:r>
                <a:rPr lang="en-US" altLang="zh-TW" sz="2800" dirty="0" err="1">
                  <a:solidFill>
                    <a:schemeClr val="bg2">
                      <a:lumMod val="90000"/>
                    </a:schemeClr>
                  </a:solidFill>
                </a:rPr>
                <a:t>LightGBM</a:t>
              </a:r>
              <a:r>
                <a:rPr lang="zh-TW" altLang="en-US" sz="2800" dirty="0">
                  <a:solidFill>
                    <a:schemeClr val="bg2">
                      <a:lumMod val="90000"/>
                    </a:schemeClr>
                  </a:solidFill>
                </a:rPr>
                <a:t>、</a:t>
              </a:r>
              <a:r>
                <a:rPr lang="en-US" altLang="zh-TW" sz="2800" dirty="0">
                  <a:solidFill>
                    <a:schemeClr val="bg2">
                      <a:lumMod val="90000"/>
                    </a:schemeClr>
                  </a:solidFill>
                </a:rPr>
                <a:t>Catboost</a:t>
              </a:r>
            </a:p>
            <a:p>
              <a:r>
                <a:rPr lang="en-US" altLang="zh-TW" sz="2800" dirty="0">
                  <a:solidFill>
                    <a:schemeClr val="bg2">
                      <a:lumMod val="90000"/>
                    </a:schemeClr>
                  </a:solidFill>
                </a:rPr>
                <a:t>RNN</a:t>
              </a:r>
              <a:r>
                <a:rPr lang="zh-TW" altLang="en-US" sz="2800" dirty="0">
                  <a:solidFill>
                    <a:schemeClr val="bg2">
                      <a:lumMod val="90000"/>
                    </a:schemeClr>
                  </a:solidFill>
                </a:rPr>
                <a:t>、</a:t>
              </a:r>
              <a:r>
                <a:rPr lang="en-US" altLang="zh-TW" sz="2800" dirty="0">
                  <a:solidFill>
                    <a:schemeClr val="bg2">
                      <a:lumMod val="90000"/>
                    </a:schemeClr>
                  </a:solidFill>
                </a:rPr>
                <a:t>LSTM</a:t>
              </a:r>
              <a:r>
                <a:rPr lang="zh-TW" altLang="en-US" sz="2800" dirty="0">
                  <a:solidFill>
                    <a:schemeClr val="bg2">
                      <a:lumMod val="90000"/>
                    </a:schemeClr>
                  </a:solidFill>
                </a:rPr>
                <a:t>、</a:t>
              </a:r>
              <a:r>
                <a:rPr lang="en-US" altLang="zh-TW" sz="2800" dirty="0">
                  <a:solidFill>
                    <a:schemeClr val="bg2">
                      <a:lumMod val="90000"/>
                    </a:schemeClr>
                  </a:solidFill>
                </a:rPr>
                <a:t>CNN</a:t>
              </a:r>
              <a:endParaRPr lang="zh-TW" altLang="en-US" sz="2800" dirty="0">
                <a:solidFill>
                  <a:schemeClr val="bg2">
                    <a:lumMod val="90000"/>
                  </a:schemeClr>
                </a:solidFill>
              </a:endParaRPr>
            </a:p>
          </p:txBody>
        </p:sp>
      </p:grpSp>
      <p:sp>
        <p:nvSpPr>
          <p:cNvPr id="12" name="局部圓 11">
            <a:extLst>
              <a:ext uri="{FF2B5EF4-FFF2-40B4-BE49-F238E27FC236}">
                <a16:creationId xmlns:a16="http://schemas.microsoft.com/office/drawing/2014/main" id="{994C71F4-1181-43E4-8476-8857A9E86D44}"/>
              </a:ext>
            </a:extLst>
          </p:cNvPr>
          <p:cNvSpPr/>
          <p:nvPr/>
        </p:nvSpPr>
        <p:spPr>
          <a:xfrm rot="18172759">
            <a:off x="3091733" y="-57061"/>
            <a:ext cx="5678761" cy="5678761"/>
          </a:xfrm>
          <a:prstGeom prst="pie">
            <a:avLst>
              <a:gd name="adj1" fmla="val 21588877"/>
              <a:gd name="adj2" fmla="val 10788659"/>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Hexagon 271 24">
            <a:extLst>
              <a:ext uri="{FF2B5EF4-FFF2-40B4-BE49-F238E27FC236}">
                <a16:creationId xmlns:a16="http://schemas.microsoft.com/office/drawing/2014/main" id="{00F6D058-1A6A-4880-A450-55B113AABE24}"/>
              </a:ext>
            </a:extLst>
          </p:cNvPr>
          <p:cNvSpPr/>
          <p:nvPr/>
        </p:nvSpPr>
        <p:spPr>
          <a:xfrm>
            <a:off x="5116447" y="1624760"/>
            <a:ext cx="1987062" cy="171298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rgbClr val="6C3A27"/>
                </a:solidFill>
                <a:latin typeface="微軟正黑體" panose="020B0604030504040204" pitchFamily="34" charset="-120"/>
                <a:ea typeface="微軟正黑體" panose="020B0604030504040204" pitchFamily="34" charset="-120"/>
              </a:rPr>
              <a:t>使用工具</a:t>
            </a:r>
          </a:p>
        </p:txBody>
      </p:sp>
      <p:grpSp>
        <p:nvGrpSpPr>
          <p:cNvPr id="120" name="群組 119">
            <a:extLst>
              <a:ext uri="{FF2B5EF4-FFF2-40B4-BE49-F238E27FC236}">
                <a16:creationId xmlns:a16="http://schemas.microsoft.com/office/drawing/2014/main" id="{462C259B-816E-4E10-A5EB-86E28DC2031E}"/>
              </a:ext>
            </a:extLst>
          </p:cNvPr>
          <p:cNvGrpSpPr/>
          <p:nvPr/>
        </p:nvGrpSpPr>
        <p:grpSpPr>
          <a:xfrm>
            <a:off x="0" y="5832805"/>
            <a:ext cx="12192000" cy="1165969"/>
            <a:chOff x="0" y="5832805"/>
            <a:chExt cx="12192000" cy="1165969"/>
          </a:xfrm>
        </p:grpSpPr>
        <p:sp>
          <p:nvSpPr>
            <p:cNvPr id="121" name="矩形 120">
              <a:extLst>
                <a:ext uri="{FF2B5EF4-FFF2-40B4-BE49-F238E27FC236}">
                  <a16:creationId xmlns:a16="http://schemas.microsoft.com/office/drawing/2014/main" id="{10B3871E-12B8-42E8-A9F9-5032F2ECBBF6}"/>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B33199FB-89DE-4658-A1EE-794FF6B63069}"/>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a:extLst>
                <a:ext uri="{FF2B5EF4-FFF2-40B4-BE49-F238E27FC236}">
                  <a16:creationId xmlns:a16="http://schemas.microsoft.com/office/drawing/2014/main" id="{41941473-787D-4C3E-B6D2-49391A6211C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矩形 123">
              <a:extLst>
                <a:ext uri="{FF2B5EF4-FFF2-40B4-BE49-F238E27FC236}">
                  <a16:creationId xmlns:a16="http://schemas.microsoft.com/office/drawing/2014/main" id="{A9512179-7564-43E5-9DE3-DCA4C866F62F}"/>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A0B449D3-A8D3-469C-9D5E-3587020E5CDC}"/>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矩形 125">
              <a:extLst>
                <a:ext uri="{FF2B5EF4-FFF2-40B4-BE49-F238E27FC236}">
                  <a16:creationId xmlns:a16="http://schemas.microsoft.com/office/drawing/2014/main" id="{C708DAA4-F6C8-4462-B288-5A759242827C}"/>
                </a:ext>
              </a:extLst>
            </p:cNvPr>
            <p:cNvSpPr/>
            <p:nvPr/>
          </p:nvSpPr>
          <p:spPr>
            <a:xfrm>
              <a:off x="3048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矩形 126">
              <a:extLst>
                <a:ext uri="{FF2B5EF4-FFF2-40B4-BE49-F238E27FC236}">
                  <a16:creationId xmlns:a16="http://schemas.microsoft.com/office/drawing/2014/main" id="{6DA6A720-7290-46EC-A1CF-F740A999AA7F}"/>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8853CE2C-8875-4F81-8039-E4260535EE83}"/>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接點 128">
              <a:extLst>
                <a:ext uri="{FF2B5EF4-FFF2-40B4-BE49-F238E27FC236}">
                  <a16:creationId xmlns:a16="http://schemas.microsoft.com/office/drawing/2014/main" id="{32D361AE-5BDA-4B65-8884-E9010D5A9C50}"/>
                </a:ext>
              </a:extLst>
            </p:cNvPr>
            <p:cNvCxnSpPr>
              <a:cxnSpLocks/>
            </p:cNvCxnSpPr>
            <p:nvPr/>
          </p:nvCxnSpPr>
          <p:spPr>
            <a:xfrm>
              <a:off x="3048000" y="5996200"/>
              <a:ext cx="0" cy="100257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BF78A8E3-CD41-4298-B8C8-182B0F6CD43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961D6178-C29E-4DF9-9642-7EFD438D652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id="{2015C175-7519-4991-AC20-4F622299077B}"/>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75270504-0C35-483B-95B6-ABC26D732170}"/>
                </a:ext>
              </a:extLst>
            </p:cNvPr>
            <p:cNvGrpSpPr/>
            <p:nvPr/>
          </p:nvGrpSpPr>
          <p:grpSpPr>
            <a:xfrm>
              <a:off x="672089" y="5996200"/>
              <a:ext cx="11180350" cy="885391"/>
              <a:chOff x="129930" y="1808128"/>
              <a:chExt cx="11180350" cy="885391"/>
            </a:xfrm>
          </p:grpSpPr>
          <p:sp>
            <p:nvSpPr>
              <p:cNvPr id="134" name="矩形 133">
                <a:extLst>
                  <a:ext uri="{FF2B5EF4-FFF2-40B4-BE49-F238E27FC236}">
                    <a16:creationId xmlns:a16="http://schemas.microsoft.com/office/drawing/2014/main" id="{144D66C0-7EAF-4558-B634-489042A31804}"/>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35" name="矩形 134">
                <a:extLst>
                  <a:ext uri="{FF2B5EF4-FFF2-40B4-BE49-F238E27FC236}">
                    <a16:creationId xmlns:a16="http://schemas.microsoft.com/office/drawing/2014/main" id="{9561AA47-36FE-4EF2-8A8F-ED1FE225FE7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36" name="矩形 135">
                <a:extLst>
                  <a:ext uri="{FF2B5EF4-FFF2-40B4-BE49-F238E27FC236}">
                    <a16:creationId xmlns:a16="http://schemas.microsoft.com/office/drawing/2014/main" id="{2CB59615-F577-48FB-ADB7-086365D354F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37" name="矩形 136">
                <a:extLst>
                  <a:ext uri="{FF2B5EF4-FFF2-40B4-BE49-F238E27FC236}">
                    <a16:creationId xmlns:a16="http://schemas.microsoft.com/office/drawing/2014/main" id="{0AC290C0-A31A-4244-A072-53CABDCCFC55}"/>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38" name="矩形 137">
                <a:extLst>
                  <a:ext uri="{FF2B5EF4-FFF2-40B4-BE49-F238E27FC236}">
                    <a16:creationId xmlns:a16="http://schemas.microsoft.com/office/drawing/2014/main" id="{1FB23803-452C-4E77-A790-6A10F9564529}"/>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61" name="矩形 160">
                <a:extLst>
                  <a:ext uri="{FF2B5EF4-FFF2-40B4-BE49-F238E27FC236}">
                    <a16:creationId xmlns:a16="http://schemas.microsoft.com/office/drawing/2014/main" id="{E04D0AB2-C2A9-49F1-8DA7-0C239A1D3C9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62" name="矩形 161">
                <a:extLst>
                  <a:ext uri="{FF2B5EF4-FFF2-40B4-BE49-F238E27FC236}">
                    <a16:creationId xmlns:a16="http://schemas.microsoft.com/office/drawing/2014/main" id="{059E197C-4127-4321-BCE2-78DA92DB68C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63" name="矩形 162">
                <a:extLst>
                  <a:ext uri="{FF2B5EF4-FFF2-40B4-BE49-F238E27FC236}">
                    <a16:creationId xmlns:a16="http://schemas.microsoft.com/office/drawing/2014/main" id="{81EEED3D-76F5-4CA4-9648-E1F1AEDC2BFF}"/>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4035037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弦 118">
            <a:extLst>
              <a:ext uri="{FF2B5EF4-FFF2-40B4-BE49-F238E27FC236}">
                <a16:creationId xmlns:a16="http://schemas.microsoft.com/office/drawing/2014/main" id="{667DA3D5-08E8-4083-8491-DCAD8416D5D8}"/>
              </a:ext>
            </a:extLst>
          </p:cNvPr>
          <p:cNvSpPr/>
          <p:nvPr/>
        </p:nvSpPr>
        <p:spPr>
          <a:xfrm rot="9449362" flipH="1">
            <a:off x="8917371" y="717182"/>
            <a:ext cx="4737591" cy="4737591"/>
          </a:xfrm>
          <a:prstGeom prst="chord">
            <a:avLst/>
          </a:prstGeom>
          <a:solidFill>
            <a:srgbClr val="FFC85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09F14871-9777-49A3-9A08-56AF85963E0F}"/>
              </a:ext>
            </a:extLst>
          </p:cNvPr>
          <p:cNvPicPr>
            <a:picLocks/>
          </p:cNvPicPr>
          <p:nvPr/>
        </p:nvPicPr>
        <p:blipFill>
          <a:blip r:embed="rId3"/>
          <a:stretch>
            <a:fillRect/>
          </a:stretch>
        </p:blipFill>
        <p:spPr>
          <a:xfrm>
            <a:off x="3551056" y="485958"/>
            <a:ext cx="5096698" cy="4743099"/>
          </a:xfrm>
          <a:prstGeom prst="rect">
            <a:avLst/>
          </a:prstGeom>
        </p:spPr>
      </p:pic>
      <p:sp>
        <p:nvSpPr>
          <p:cNvPr id="48" name="文字方塊 47">
            <a:extLst>
              <a:ext uri="{FF2B5EF4-FFF2-40B4-BE49-F238E27FC236}">
                <a16:creationId xmlns:a16="http://schemas.microsoft.com/office/drawing/2014/main" id="{F3003C6F-2EB4-4CA8-B880-88EF715F21D1}"/>
              </a:ext>
            </a:extLst>
          </p:cNvPr>
          <p:cNvSpPr txBox="1"/>
          <p:nvPr/>
        </p:nvSpPr>
        <p:spPr>
          <a:xfrm>
            <a:off x="5422634" y="1061022"/>
            <a:ext cx="1338828"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資料前處理</a:t>
            </a:r>
          </a:p>
        </p:txBody>
      </p:sp>
      <p:sp>
        <p:nvSpPr>
          <p:cNvPr id="49" name="文字方塊 48">
            <a:extLst>
              <a:ext uri="{FF2B5EF4-FFF2-40B4-BE49-F238E27FC236}">
                <a16:creationId xmlns:a16="http://schemas.microsoft.com/office/drawing/2014/main" id="{0A32A636-2827-43F2-B220-47AD1E384B8F}"/>
              </a:ext>
            </a:extLst>
          </p:cNvPr>
          <p:cNvSpPr txBox="1"/>
          <p:nvPr/>
        </p:nvSpPr>
        <p:spPr>
          <a:xfrm>
            <a:off x="3999284" y="1569758"/>
            <a:ext cx="1107996" cy="646331"/>
          </a:xfrm>
          <a:prstGeom prst="rect">
            <a:avLst/>
          </a:prstGeom>
          <a:noFill/>
        </p:spPr>
        <p:txBody>
          <a:bodyPr wrap="none" rtlCol="0">
            <a:spAutoFit/>
          </a:bodyPr>
          <a:lstStyle/>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探索性</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資料分析</a:t>
            </a:r>
          </a:p>
        </p:txBody>
      </p:sp>
      <p:sp>
        <p:nvSpPr>
          <p:cNvPr id="50" name="文字方塊 49">
            <a:extLst>
              <a:ext uri="{FF2B5EF4-FFF2-40B4-BE49-F238E27FC236}">
                <a16:creationId xmlns:a16="http://schemas.microsoft.com/office/drawing/2014/main" id="{53193A6F-4B19-4882-8C88-9CC5DA292F07}"/>
              </a:ext>
            </a:extLst>
          </p:cNvPr>
          <p:cNvSpPr txBox="1"/>
          <p:nvPr/>
        </p:nvSpPr>
        <p:spPr>
          <a:xfrm>
            <a:off x="4086238" y="3437470"/>
            <a:ext cx="1107996"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特徵工程</a:t>
            </a:r>
          </a:p>
        </p:txBody>
      </p:sp>
      <p:sp>
        <p:nvSpPr>
          <p:cNvPr id="51" name="文字方塊 50">
            <a:extLst>
              <a:ext uri="{FF2B5EF4-FFF2-40B4-BE49-F238E27FC236}">
                <a16:creationId xmlns:a16="http://schemas.microsoft.com/office/drawing/2014/main" id="{87B558B1-67A7-4B80-96D3-243BE71809C5}"/>
              </a:ext>
            </a:extLst>
          </p:cNvPr>
          <p:cNvSpPr txBox="1"/>
          <p:nvPr/>
        </p:nvSpPr>
        <p:spPr>
          <a:xfrm>
            <a:off x="5576150" y="4254493"/>
            <a:ext cx="1107996" cy="923330"/>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深度學習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模型建置</a:t>
            </a:r>
          </a:p>
        </p:txBody>
      </p:sp>
      <p:sp>
        <p:nvSpPr>
          <p:cNvPr id="52" name="文字方塊 51">
            <a:extLst>
              <a:ext uri="{FF2B5EF4-FFF2-40B4-BE49-F238E27FC236}">
                <a16:creationId xmlns:a16="http://schemas.microsoft.com/office/drawing/2014/main" id="{0DC9FFCF-F515-4564-B926-BDA71412B35E}"/>
              </a:ext>
            </a:extLst>
          </p:cNvPr>
          <p:cNvSpPr txBox="1"/>
          <p:nvPr/>
        </p:nvSpPr>
        <p:spPr>
          <a:xfrm>
            <a:off x="7226132" y="3337744"/>
            <a:ext cx="877163"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視覺化</a:t>
            </a:r>
          </a:p>
        </p:txBody>
      </p:sp>
      <p:sp>
        <p:nvSpPr>
          <p:cNvPr id="53" name="文字方塊 52">
            <a:extLst>
              <a:ext uri="{FF2B5EF4-FFF2-40B4-BE49-F238E27FC236}">
                <a16:creationId xmlns:a16="http://schemas.microsoft.com/office/drawing/2014/main" id="{4C014E90-7540-40E6-9D52-9EFC998F6C62}"/>
              </a:ext>
            </a:extLst>
          </p:cNvPr>
          <p:cNvSpPr txBox="1"/>
          <p:nvPr/>
        </p:nvSpPr>
        <p:spPr>
          <a:xfrm>
            <a:off x="7130422" y="1622468"/>
            <a:ext cx="1107996"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前端網頁</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製作呈現</a:t>
            </a:r>
          </a:p>
        </p:txBody>
      </p:sp>
      <p:sp>
        <p:nvSpPr>
          <p:cNvPr id="56" name="月亮 55">
            <a:extLst>
              <a:ext uri="{FF2B5EF4-FFF2-40B4-BE49-F238E27FC236}">
                <a16:creationId xmlns:a16="http://schemas.microsoft.com/office/drawing/2014/main" id="{B050D609-B65E-434E-B5CE-537980255AA3}"/>
              </a:ext>
            </a:extLst>
          </p:cNvPr>
          <p:cNvSpPr/>
          <p:nvPr/>
        </p:nvSpPr>
        <p:spPr>
          <a:xfrm rot="1685097" flipH="1">
            <a:off x="7403247"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月亮 62">
            <a:extLst>
              <a:ext uri="{FF2B5EF4-FFF2-40B4-BE49-F238E27FC236}">
                <a16:creationId xmlns:a16="http://schemas.microsoft.com/office/drawing/2014/main" id="{B2FBF1E2-F2D9-44CC-99E0-6C0AD47ED6F6}"/>
              </a:ext>
            </a:extLst>
          </p:cNvPr>
          <p:cNvSpPr/>
          <p:nvPr/>
        </p:nvSpPr>
        <p:spPr>
          <a:xfrm rot="19914903">
            <a:off x="4430806"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577258CD-CF1F-46F1-A8B8-AD49A3DCEF4D}"/>
              </a:ext>
            </a:extLst>
          </p:cNvPr>
          <p:cNvSpPr/>
          <p:nvPr/>
        </p:nvSpPr>
        <p:spPr>
          <a:xfrm rot="3175917">
            <a:off x="6466359"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406E3AA8-49A7-457B-9C93-2EBB4CC8F502}"/>
              </a:ext>
            </a:extLst>
          </p:cNvPr>
          <p:cNvSpPr/>
          <p:nvPr/>
        </p:nvSpPr>
        <p:spPr>
          <a:xfrm rot="18424083" flipH="1">
            <a:off x="4357938"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5A3D9DD6-CF5E-4840-B296-65A56236200D}"/>
              </a:ext>
            </a:extLst>
          </p:cNvPr>
          <p:cNvSpPr/>
          <p:nvPr/>
        </p:nvSpPr>
        <p:spPr>
          <a:xfrm rot="525619" flipH="1">
            <a:off x="3757855"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8ACDD449-6EAD-4768-B1B4-5B6ADE204A0D}"/>
              </a:ext>
            </a:extLst>
          </p:cNvPr>
          <p:cNvSpPr/>
          <p:nvPr/>
        </p:nvSpPr>
        <p:spPr>
          <a:xfrm rot="21074381">
            <a:off x="7273152"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圓角 74">
            <a:extLst>
              <a:ext uri="{FF2B5EF4-FFF2-40B4-BE49-F238E27FC236}">
                <a16:creationId xmlns:a16="http://schemas.microsoft.com/office/drawing/2014/main" id="{D64CD9CB-B263-4401-BA52-E139C8B728C6}"/>
              </a:ext>
            </a:extLst>
          </p:cNvPr>
          <p:cNvSpPr/>
          <p:nvPr/>
        </p:nvSpPr>
        <p:spPr>
          <a:xfrm rot="3394060" flipH="1">
            <a:off x="4781446"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BDF6A63D-9EBC-40FF-A9B6-AA8647B323D3}"/>
              </a:ext>
            </a:extLst>
          </p:cNvPr>
          <p:cNvSpPr/>
          <p:nvPr/>
        </p:nvSpPr>
        <p:spPr>
          <a:xfrm rot="18205940">
            <a:off x="6484711"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六邊形 76">
            <a:extLst>
              <a:ext uri="{FF2B5EF4-FFF2-40B4-BE49-F238E27FC236}">
                <a16:creationId xmlns:a16="http://schemas.microsoft.com/office/drawing/2014/main" id="{C8281C98-5FA7-4ADA-8F77-CF96176CD091}"/>
              </a:ext>
            </a:extLst>
          </p:cNvPr>
          <p:cNvSpPr/>
          <p:nvPr/>
        </p:nvSpPr>
        <p:spPr>
          <a:xfrm>
            <a:off x="5143391" y="1645510"/>
            <a:ext cx="1941068" cy="1673334"/>
          </a:xfrm>
          <a:prstGeom prst="hexagon">
            <a:avLst/>
          </a:prstGeom>
          <a:noFill/>
          <a:ln w="57150">
            <a:solidFill>
              <a:srgbClr val="E5C8A9">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左中括弧 82">
            <a:extLst>
              <a:ext uri="{FF2B5EF4-FFF2-40B4-BE49-F238E27FC236}">
                <a16:creationId xmlns:a16="http://schemas.microsoft.com/office/drawing/2014/main" id="{471F94C8-DC4B-4086-9A1A-2841BE1FFBA1}"/>
              </a:ext>
            </a:extLst>
          </p:cNvPr>
          <p:cNvSpPr/>
          <p:nvPr/>
        </p:nvSpPr>
        <p:spPr>
          <a:xfrm rot="5400000">
            <a:off x="6049825" y="364112"/>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4" name="左中括弧 83">
            <a:extLst>
              <a:ext uri="{FF2B5EF4-FFF2-40B4-BE49-F238E27FC236}">
                <a16:creationId xmlns:a16="http://schemas.microsoft.com/office/drawing/2014/main" id="{0A720598-E9A6-4E3A-B3A1-6AF3526B6310}"/>
              </a:ext>
            </a:extLst>
          </p:cNvPr>
          <p:cNvSpPr/>
          <p:nvPr/>
        </p:nvSpPr>
        <p:spPr>
          <a:xfrm rot="16200000" flipV="1">
            <a:off x="6049825" y="550936"/>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5" name="等腰三角形 84">
            <a:extLst>
              <a:ext uri="{FF2B5EF4-FFF2-40B4-BE49-F238E27FC236}">
                <a16:creationId xmlns:a16="http://schemas.microsoft.com/office/drawing/2014/main" id="{5E516D56-09B5-4B85-A3B2-E3547ABEE537}"/>
              </a:ext>
            </a:extLst>
          </p:cNvPr>
          <p:cNvSpPr/>
          <p:nvPr/>
        </p:nvSpPr>
        <p:spPr>
          <a:xfrm>
            <a:off x="6454313" y="863441"/>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等腰三角形 85">
            <a:extLst>
              <a:ext uri="{FF2B5EF4-FFF2-40B4-BE49-F238E27FC236}">
                <a16:creationId xmlns:a16="http://schemas.microsoft.com/office/drawing/2014/main" id="{4BA09CB6-715A-40F6-86AD-E6CA3BEA05F9}"/>
              </a:ext>
            </a:extLst>
          </p:cNvPr>
          <p:cNvSpPr/>
          <p:nvPr/>
        </p:nvSpPr>
        <p:spPr>
          <a:xfrm flipV="1">
            <a:off x="5626454" y="771273"/>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5" name="群組 94">
            <a:extLst>
              <a:ext uri="{FF2B5EF4-FFF2-40B4-BE49-F238E27FC236}">
                <a16:creationId xmlns:a16="http://schemas.microsoft.com/office/drawing/2014/main" id="{52C4D610-156A-4C50-B09B-243279110649}"/>
              </a:ext>
            </a:extLst>
          </p:cNvPr>
          <p:cNvGrpSpPr/>
          <p:nvPr/>
        </p:nvGrpSpPr>
        <p:grpSpPr>
          <a:xfrm>
            <a:off x="4415091" y="963585"/>
            <a:ext cx="562701" cy="494774"/>
            <a:chOff x="3426364" y="1209693"/>
            <a:chExt cx="483737" cy="345783"/>
          </a:xfrm>
        </p:grpSpPr>
        <p:sp>
          <p:nvSpPr>
            <p:cNvPr id="88" name="左中括弧 87">
              <a:extLst>
                <a:ext uri="{FF2B5EF4-FFF2-40B4-BE49-F238E27FC236}">
                  <a16:creationId xmlns:a16="http://schemas.microsoft.com/office/drawing/2014/main" id="{A46DE7C3-53F6-48E3-BC42-C6F19416035F}"/>
                </a:ext>
              </a:extLst>
            </p:cNvPr>
            <p:cNvSpPr/>
            <p:nvPr/>
          </p:nvSpPr>
          <p:spPr>
            <a:xfrm rot="5400000">
              <a:off x="3588503" y="1233281"/>
              <a:ext cx="157852" cy="110675"/>
            </a:xfrm>
            <a:prstGeom prst="leftBracket">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90" name="直線接點 89">
              <a:extLst>
                <a:ext uri="{FF2B5EF4-FFF2-40B4-BE49-F238E27FC236}">
                  <a16:creationId xmlns:a16="http://schemas.microsoft.com/office/drawing/2014/main" id="{C7FA62CF-73F9-40D1-AEB2-BE7BFE8A4BB2}"/>
                </a:ext>
              </a:extLst>
            </p:cNvPr>
            <p:cNvCxnSpPr/>
            <p:nvPr/>
          </p:nvCxnSpPr>
          <p:spPr>
            <a:xfrm flipH="1">
              <a:off x="3426364"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181DDF0-61E4-4D21-B4BC-21658CDBE8C1}"/>
                </a:ext>
              </a:extLst>
            </p:cNvPr>
            <p:cNvCxnSpPr>
              <a:cxnSpLocks/>
            </p:cNvCxnSpPr>
            <p:nvPr/>
          </p:nvCxnSpPr>
          <p:spPr>
            <a:xfrm>
              <a:off x="3724373"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A2F53664-EE7B-40A2-96EF-55018E6B50D6}"/>
                </a:ext>
              </a:extLst>
            </p:cNvPr>
            <p:cNvCxnSpPr>
              <a:cxnSpLocks/>
            </p:cNvCxnSpPr>
            <p:nvPr/>
          </p:nvCxnSpPr>
          <p:spPr>
            <a:xfrm flipH="1">
              <a:off x="3426364" y="1555476"/>
              <a:ext cx="476362"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96" name="等腰三角形 95">
            <a:extLst>
              <a:ext uri="{FF2B5EF4-FFF2-40B4-BE49-F238E27FC236}">
                <a16:creationId xmlns:a16="http://schemas.microsoft.com/office/drawing/2014/main" id="{201E483A-4AA6-4665-9C68-2DD257901D39}"/>
              </a:ext>
            </a:extLst>
          </p:cNvPr>
          <p:cNvSpPr/>
          <p:nvPr/>
        </p:nvSpPr>
        <p:spPr>
          <a:xfrm>
            <a:off x="4579961" y="1252038"/>
            <a:ext cx="309195" cy="173875"/>
          </a:xfrm>
          <a:prstGeom prst="triangle">
            <a:avLst>
              <a:gd name="adj" fmla="val 45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接點 97">
            <a:extLst>
              <a:ext uri="{FF2B5EF4-FFF2-40B4-BE49-F238E27FC236}">
                <a16:creationId xmlns:a16="http://schemas.microsoft.com/office/drawing/2014/main" id="{6C344A08-C1DA-45A7-89BF-C4ED6C078DFD}"/>
              </a:ext>
            </a:extLst>
          </p:cNvPr>
          <p:cNvCxnSpPr>
            <a:cxnSpLocks/>
          </p:cNvCxnSpPr>
          <p:nvPr/>
        </p:nvCxnSpPr>
        <p:spPr>
          <a:xfrm flipV="1">
            <a:off x="4688698" y="1014086"/>
            <a:ext cx="0" cy="1753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文字方塊 100">
            <a:extLst>
              <a:ext uri="{FF2B5EF4-FFF2-40B4-BE49-F238E27FC236}">
                <a16:creationId xmlns:a16="http://schemas.microsoft.com/office/drawing/2014/main" id="{8419D5FC-8EB3-4CBC-BF51-29AF85E4843A}"/>
              </a:ext>
            </a:extLst>
          </p:cNvPr>
          <p:cNvSpPr txBox="1"/>
          <p:nvPr/>
        </p:nvSpPr>
        <p:spPr>
          <a:xfrm>
            <a:off x="7054764" y="1014307"/>
            <a:ext cx="941283" cy="646331"/>
          </a:xfrm>
          <a:prstGeom prst="rect">
            <a:avLst/>
          </a:prstGeom>
          <a:noFill/>
        </p:spPr>
        <p:txBody>
          <a:bodyPr wrap="none" rtlCol="0">
            <a:spAutoFit/>
          </a:bodyPr>
          <a:lstStyle/>
          <a:p>
            <a:r>
              <a:rPr lang="en-US" altLang="zh-TW" dirty="0">
                <a:solidFill>
                  <a:schemeClr val="bg1"/>
                </a:solidFill>
                <a:latin typeface="Bahnschrift" panose="020B0502040204020203" pitchFamily="34" charset="0"/>
              </a:rPr>
              <a:t>{color:</a:t>
            </a:r>
          </a:p>
          <a:p>
            <a:r>
              <a:rPr lang="en-US" altLang="zh-TW" dirty="0">
                <a:solidFill>
                  <a:schemeClr val="bg1"/>
                </a:solidFill>
                <a:latin typeface="Bahnschrift" panose="020B0502040204020203" pitchFamily="34" charset="0"/>
              </a:rPr>
              <a:t>yellow}</a:t>
            </a:r>
            <a:endParaRPr lang="zh-TW" altLang="en-US" dirty="0">
              <a:solidFill>
                <a:schemeClr val="bg1"/>
              </a:solidFill>
              <a:latin typeface="Bahnschrift" panose="020B0502040204020203" pitchFamily="34" charset="0"/>
            </a:endParaRPr>
          </a:p>
        </p:txBody>
      </p:sp>
      <p:sp>
        <p:nvSpPr>
          <p:cNvPr id="102" name="圓形: 空心 101">
            <a:extLst>
              <a:ext uri="{FF2B5EF4-FFF2-40B4-BE49-F238E27FC236}">
                <a16:creationId xmlns:a16="http://schemas.microsoft.com/office/drawing/2014/main" id="{268A6368-23DD-441D-B708-9114BA668CD4}"/>
              </a:ext>
            </a:extLst>
          </p:cNvPr>
          <p:cNvSpPr/>
          <p:nvPr/>
        </p:nvSpPr>
        <p:spPr>
          <a:xfrm>
            <a:off x="4253723" y="2738701"/>
            <a:ext cx="377413" cy="376555"/>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3" name="矩形: 圓角 102">
            <a:extLst>
              <a:ext uri="{FF2B5EF4-FFF2-40B4-BE49-F238E27FC236}">
                <a16:creationId xmlns:a16="http://schemas.microsoft.com/office/drawing/2014/main" id="{F9D88FD8-252C-498F-A160-2D10F67622F5}"/>
              </a:ext>
            </a:extLst>
          </p:cNvPr>
          <p:cNvSpPr/>
          <p:nvPr/>
        </p:nvSpPr>
        <p:spPr>
          <a:xfrm>
            <a:off x="4396039" y="2641272"/>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圓角 103">
            <a:extLst>
              <a:ext uri="{FF2B5EF4-FFF2-40B4-BE49-F238E27FC236}">
                <a16:creationId xmlns:a16="http://schemas.microsoft.com/office/drawing/2014/main" id="{5B09BF3F-879B-431B-BEFC-A9FC20300317}"/>
              </a:ext>
            </a:extLst>
          </p:cNvPr>
          <p:cNvSpPr/>
          <p:nvPr/>
        </p:nvSpPr>
        <p:spPr>
          <a:xfrm>
            <a:off x="4396039" y="3104479"/>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圓角 104">
            <a:extLst>
              <a:ext uri="{FF2B5EF4-FFF2-40B4-BE49-F238E27FC236}">
                <a16:creationId xmlns:a16="http://schemas.microsoft.com/office/drawing/2014/main" id="{19D56968-D265-45F9-860D-6D129240DC20}"/>
              </a:ext>
            </a:extLst>
          </p:cNvPr>
          <p:cNvSpPr/>
          <p:nvPr/>
        </p:nvSpPr>
        <p:spPr>
          <a:xfrm rot="5400000">
            <a:off x="4624463" y="2868090"/>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圓角 105">
            <a:extLst>
              <a:ext uri="{FF2B5EF4-FFF2-40B4-BE49-F238E27FC236}">
                <a16:creationId xmlns:a16="http://schemas.microsoft.com/office/drawing/2014/main" id="{EB74F947-9E91-4D27-9AFC-9B0596D00D76}"/>
              </a:ext>
            </a:extLst>
          </p:cNvPr>
          <p:cNvSpPr/>
          <p:nvPr/>
        </p:nvSpPr>
        <p:spPr>
          <a:xfrm rot="5400000">
            <a:off x="4170120" y="2868091"/>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圓角 106">
            <a:extLst>
              <a:ext uri="{FF2B5EF4-FFF2-40B4-BE49-F238E27FC236}">
                <a16:creationId xmlns:a16="http://schemas.microsoft.com/office/drawing/2014/main" id="{6CB54BF1-406E-466A-BF52-2BDFF0F8D355}"/>
              </a:ext>
            </a:extLst>
          </p:cNvPr>
          <p:cNvSpPr/>
          <p:nvPr/>
        </p:nvSpPr>
        <p:spPr>
          <a:xfrm rot="8100000">
            <a:off x="4233062" y="2716305"/>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圓角 107">
            <a:extLst>
              <a:ext uri="{FF2B5EF4-FFF2-40B4-BE49-F238E27FC236}">
                <a16:creationId xmlns:a16="http://schemas.microsoft.com/office/drawing/2014/main" id="{E71C59BE-6750-46DE-BDCC-83D5AA422A9D}"/>
              </a:ext>
            </a:extLst>
          </p:cNvPr>
          <p:cNvSpPr/>
          <p:nvPr/>
        </p:nvSpPr>
        <p:spPr>
          <a:xfrm rot="8100000">
            <a:off x="4563125" y="3037897"/>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圓角 108">
            <a:extLst>
              <a:ext uri="{FF2B5EF4-FFF2-40B4-BE49-F238E27FC236}">
                <a16:creationId xmlns:a16="http://schemas.microsoft.com/office/drawing/2014/main" id="{E5591DFF-B063-431F-9450-80683655D91F}"/>
              </a:ext>
            </a:extLst>
          </p:cNvPr>
          <p:cNvSpPr/>
          <p:nvPr/>
        </p:nvSpPr>
        <p:spPr>
          <a:xfrm rot="13500000" flipV="1">
            <a:off x="4570052" y="2716560"/>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圓角 109">
            <a:extLst>
              <a:ext uri="{FF2B5EF4-FFF2-40B4-BE49-F238E27FC236}">
                <a16:creationId xmlns:a16="http://schemas.microsoft.com/office/drawing/2014/main" id="{711068B5-3D7A-450E-8028-BD2105D82340}"/>
              </a:ext>
            </a:extLst>
          </p:cNvPr>
          <p:cNvSpPr/>
          <p:nvPr/>
        </p:nvSpPr>
        <p:spPr>
          <a:xfrm rot="13500000" flipV="1">
            <a:off x="4219783" y="3028974"/>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3723AD45-3F3D-4475-91D9-AFD9DA34E441}"/>
              </a:ext>
            </a:extLst>
          </p:cNvPr>
          <p:cNvGrpSpPr/>
          <p:nvPr/>
        </p:nvGrpSpPr>
        <p:grpSpPr>
          <a:xfrm rot="8672801">
            <a:off x="4732342" y="2853010"/>
            <a:ext cx="468768" cy="478293"/>
            <a:chOff x="3672879" y="2997490"/>
            <a:chExt cx="423121" cy="431718"/>
          </a:xfrm>
        </p:grpSpPr>
        <p:sp>
          <p:nvSpPr>
            <p:cNvPr id="112" name="拱形 111">
              <a:extLst>
                <a:ext uri="{FF2B5EF4-FFF2-40B4-BE49-F238E27FC236}">
                  <a16:creationId xmlns:a16="http://schemas.microsoft.com/office/drawing/2014/main" id="{91EEF7D2-21C0-491F-AEC4-BC4575562676}"/>
                </a:ext>
              </a:extLst>
            </p:cNvPr>
            <p:cNvSpPr/>
            <p:nvPr/>
          </p:nvSpPr>
          <p:spPr>
            <a:xfrm rot="10800000">
              <a:off x="3672879" y="2997490"/>
              <a:ext cx="375512" cy="375512"/>
            </a:xfrm>
            <a:prstGeom prst="blockArc">
              <a:avLst>
                <a:gd name="adj1" fmla="val 10800000"/>
                <a:gd name="adj2" fmla="val 16642654"/>
                <a:gd name="adj3" fmla="val 1334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3" name="矩形: 圓角 112">
              <a:extLst>
                <a:ext uri="{FF2B5EF4-FFF2-40B4-BE49-F238E27FC236}">
                  <a16:creationId xmlns:a16="http://schemas.microsoft.com/office/drawing/2014/main" id="{90BEAC6D-42AE-481D-960F-76AB53184732}"/>
                </a:ext>
              </a:extLst>
            </p:cNvPr>
            <p:cNvSpPr/>
            <p:nvPr/>
          </p:nvSpPr>
          <p:spPr>
            <a:xfrm rot="8100000">
              <a:off x="3982831" y="3316760"/>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圓角 113">
              <a:extLst>
                <a:ext uri="{FF2B5EF4-FFF2-40B4-BE49-F238E27FC236}">
                  <a16:creationId xmlns:a16="http://schemas.microsoft.com/office/drawing/2014/main" id="{BCCCEB3B-E122-4432-B889-E1916C9F7594}"/>
                </a:ext>
              </a:extLst>
            </p:cNvPr>
            <p:cNvSpPr/>
            <p:nvPr/>
          </p:nvSpPr>
          <p:spPr>
            <a:xfrm rot="6300000">
              <a:off x="4041528" y="3227033"/>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圓角 114">
              <a:extLst>
                <a:ext uri="{FF2B5EF4-FFF2-40B4-BE49-F238E27FC236}">
                  <a16:creationId xmlns:a16="http://schemas.microsoft.com/office/drawing/2014/main" id="{DDD1800F-D4D0-42E8-B7C9-8BCB436A1F2F}"/>
                </a:ext>
              </a:extLst>
            </p:cNvPr>
            <p:cNvSpPr/>
            <p:nvPr/>
          </p:nvSpPr>
          <p:spPr>
            <a:xfrm rot="9900000">
              <a:off x="3883483" y="3365984"/>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橢圓 116">
            <a:extLst>
              <a:ext uri="{FF2B5EF4-FFF2-40B4-BE49-F238E27FC236}">
                <a16:creationId xmlns:a16="http://schemas.microsoft.com/office/drawing/2014/main" id="{72DA1E11-4AD7-450D-B6EE-3E7F969A1F02}"/>
              </a:ext>
            </a:extLst>
          </p:cNvPr>
          <p:cNvSpPr/>
          <p:nvPr/>
        </p:nvSpPr>
        <p:spPr>
          <a:xfrm>
            <a:off x="5806174"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1" name="群組 190">
            <a:extLst>
              <a:ext uri="{FF2B5EF4-FFF2-40B4-BE49-F238E27FC236}">
                <a16:creationId xmlns:a16="http://schemas.microsoft.com/office/drawing/2014/main" id="{C8898C75-CDBF-4DCA-AD67-17C949BFC352}"/>
              </a:ext>
            </a:extLst>
          </p:cNvPr>
          <p:cNvGrpSpPr/>
          <p:nvPr/>
        </p:nvGrpSpPr>
        <p:grpSpPr>
          <a:xfrm>
            <a:off x="7320563" y="2743880"/>
            <a:ext cx="797507" cy="531346"/>
            <a:chOff x="7359417" y="3177884"/>
            <a:chExt cx="847958" cy="616241"/>
          </a:xfrm>
        </p:grpSpPr>
        <p:sp>
          <p:nvSpPr>
            <p:cNvPr id="182" name="框架 181">
              <a:extLst>
                <a:ext uri="{FF2B5EF4-FFF2-40B4-BE49-F238E27FC236}">
                  <a16:creationId xmlns:a16="http://schemas.microsoft.com/office/drawing/2014/main" id="{4C0C2F9D-7AE7-4131-9391-463CAE682D07}"/>
                </a:ext>
              </a:extLst>
            </p:cNvPr>
            <p:cNvSpPr/>
            <p:nvPr/>
          </p:nvSpPr>
          <p:spPr>
            <a:xfrm>
              <a:off x="7359417" y="3177884"/>
              <a:ext cx="847958" cy="616241"/>
            </a:xfrm>
            <a:prstGeom prst="frame">
              <a:avLst>
                <a:gd name="adj1" fmla="val 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3" name="矩形 182">
              <a:extLst>
                <a:ext uri="{FF2B5EF4-FFF2-40B4-BE49-F238E27FC236}">
                  <a16:creationId xmlns:a16="http://schemas.microsoft.com/office/drawing/2014/main" id="{E1B426F6-D628-4692-8D67-B65B78D153B5}"/>
                </a:ext>
              </a:extLst>
            </p:cNvPr>
            <p:cNvSpPr/>
            <p:nvPr/>
          </p:nvSpPr>
          <p:spPr>
            <a:xfrm>
              <a:off x="7461280" y="3292547"/>
              <a:ext cx="77798" cy="46934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16499383-0E5C-4BAC-8932-80ECD5C35808}"/>
                </a:ext>
              </a:extLst>
            </p:cNvPr>
            <p:cNvSpPr/>
            <p:nvPr/>
          </p:nvSpPr>
          <p:spPr>
            <a:xfrm>
              <a:off x="7616876" y="3509533"/>
              <a:ext cx="77798" cy="2523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AA25057C-5E0C-461A-8138-532D3516D14A}"/>
                </a:ext>
              </a:extLst>
            </p:cNvPr>
            <p:cNvSpPr/>
            <p:nvPr/>
          </p:nvSpPr>
          <p:spPr>
            <a:xfrm>
              <a:off x="7773923" y="3454209"/>
              <a:ext cx="77798" cy="3076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矩形 188">
              <a:extLst>
                <a:ext uri="{FF2B5EF4-FFF2-40B4-BE49-F238E27FC236}">
                  <a16:creationId xmlns:a16="http://schemas.microsoft.com/office/drawing/2014/main" id="{05A13C35-ADD9-4035-B8B1-158735278731}"/>
                </a:ext>
              </a:extLst>
            </p:cNvPr>
            <p:cNvSpPr/>
            <p:nvPr/>
          </p:nvSpPr>
          <p:spPr>
            <a:xfrm>
              <a:off x="7929519" y="3602235"/>
              <a:ext cx="77798" cy="15965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矩形 189">
              <a:extLst>
                <a:ext uri="{FF2B5EF4-FFF2-40B4-BE49-F238E27FC236}">
                  <a16:creationId xmlns:a16="http://schemas.microsoft.com/office/drawing/2014/main" id="{FC4DF164-8F0F-4D06-8071-60A6D09CEC12}"/>
                </a:ext>
              </a:extLst>
            </p:cNvPr>
            <p:cNvSpPr/>
            <p:nvPr/>
          </p:nvSpPr>
          <p:spPr>
            <a:xfrm>
              <a:off x="8007317" y="3357477"/>
              <a:ext cx="77798" cy="40441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4" name="橢圓 313">
            <a:extLst>
              <a:ext uri="{FF2B5EF4-FFF2-40B4-BE49-F238E27FC236}">
                <a16:creationId xmlns:a16="http://schemas.microsoft.com/office/drawing/2014/main" id="{19734329-F68A-48CE-8681-04ED1E3957B0}"/>
              </a:ext>
            </a:extLst>
          </p:cNvPr>
          <p:cNvSpPr/>
          <p:nvPr/>
        </p:nvSpPr>
        <p:spPr>
          <a:xfrm>
            <a:off x="5806174"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橢圓 314">
            <a:extLst>
              <a:ext uri="{FF2B5EF4-FFF2-40B4-BE49-F238E27FC236}">
                <a16:creationId xmlns:a16="http://schemas.microsoft.com/office/drawing/2014/main" id="{6DF30A02-CF04-4B68-8A79-9DFC3455A071}"/>
              </a:ext>
            </a:extLst>
          </p:cNvPr>
          <p:cNvSpPr/>
          <p:nvPr/>
        </p:nvSpPr>
        <p:spPr>
          <a:xfrm>
            <a:off x="5806174"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橢圓 323">
            <a:extLst>
              <a:ext uri="{FF2B5EF4-FFF2-40B4-BE49-F238E27FC236}">
                <a16:creationId xmlns:a16="http://schemas.microsoft.com/office/drawing/2014/main" id="{6BC340B4-F777-49D4-80FE-6D39CE7220C2}"/>
              </a:ext>
            </a:extLst>
          </p:cNvPr>
          <p:cNvSpPr/>
          <p:nvPr/>
        </p:nvSpPr>
        <p:spPr>
          <a:xfrm>
            <a:off x="6342335"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5" name="橢圓 324">
            <a:extLst>
              <a:ext uri="{FF2B5EF4-FFF2-40B4-BE49-F238E27FC236}">
                <a16:creationId xmlns:a16="http://schemas.microsoft.com/office/drawing/2014/main" id="{DEB04623-30D0-4397-899F-A620DE88571E}"/>
              </a:ext>
            </a:extLst>
          </p:cNvPr>
          <p:cNvSpPr/>
          <p:nvPr/>
        </p:nvSpPr>
        <p:spPr>
          <a:xfrm>
            <a:off x="6342335"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6" name="橢圓 325">
            <a:extLst>
              <a:ext uri="{FF2B5EF4-FFF2-40B4-BE49-F238E27FC236}">
                <a16:creationId xmlns:a16="http://schemas.microsoft.com/office/drawing/2014/main" id="{8E3625A3-3480-4B43-8855-C98D25E186BC}"/>
              </a:ext>
            </a:extLst>
          </p:cNvPr>
          <p:cNvSpPr/>
          <p:nvPr/>
        </p:nvSpPr>
        <p:spPr>
          <a:xfrm>
            <a:off x="6342335"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橢圓 327">
            <a:extLst>
              <a:ext uri="{FF2B5EF4-FFF2-40B4-BE49-F238E27FC236}">
                <a16:creationId xmlns:a16="http://schemas.microsoft.com/office/drawing/2014/main" id="{60EBB90A-6525-4E76-A732-9432F293F40D}"/>
              </a:ext>
            </a:extLst>
          </p:cNvPr>
          <p:cNvSpPr/>
          <p:nvPr/>
        </p:nvSpPr>
        <p:spPr>
          <a:xfrm>
            <a:off x="6080260" y="3854094"/>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橢圓 328">
            <a:extLst>
              <a:ext uri="{FF2B5EF4-FFF2-40B4-BE49-F238E27FC236}">
                <a16:creationId xmlns:a16="http://schemas.microsoft.com/office/drawing/2014/main" id="{7FEA77E9-51A9-4549-BFE3-928DCB60DA81}"/>
              </a:ext>
            </a:extLst>
          </p:cNvPr>
          <p:cNvSpPr/>
          <p:nvPr/>
        </p:nvSpPr>
        <p:spPr>
          <a:xfrm>
            <a:off x="6080260" y="4016051"/>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5A94F7E6-540B-4570-AE00-2D10B69DA895}"/>
              </a:ext>
            </a:extLst>
          </p:cNvPr>
          <p:cNvCxnSpPr>
            <a:cxnSpLocks/>
            <a:stCxn id="117" idx="6"/>
            <a:endCxn id="328" idx="2"/>
          </p:cNvCxnSpPr>
          <p:nvPr/>
        </p:nvCxnSpPr>
        <p:spPr>
          <a:xfrm>
            <a:off x="5862336" y="3791371"/>
            <a:ext cx="217924"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FAB75CBF-8C1B-40C0-98D8-E36ABE708CA8}"/>
              </a:ext>
            </a:extLst>
          </p:cNvPr>
          <p:cNvCxnSpPr>
            <a:cxnSpLocks/>
            <a:stCxn id="314" idx="6"/>
            <a:endCxn id="328" idx="2"/>
          </p:cNvCxnSpPr>
          <p:nvPr/>
        </p:nvCxnSpPr>
        <p:spPr>
          <a:xfrm flipV="1">
            <a:off x="5862336" y="3882175"/>
            <a:ext cx="217924"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00E0B253-AEEB-461C-BF71-F9C4FD89BE16}"/>
              </a:ext>
            </a:extLst>
          </p:cNvPr>
          <p:cNvCxnSpPr>
            <a:stCxn id="315" idx="7"/>
            <a:endCxn id="329" idx="2"/>
          </p:cNvCxnSpPr>
          <p:nvPr/>
        </p:nvCxnSpPr>
        <p:spPr>
          <a:xfrm flipV="1">
            <a:off x="5854111" y="4044132"/>
            <a:ext cx="226149" cy="53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A6868791-F57F-426B-AEAB-AE9B7BA95BFD}"/>
              </a:ext>
            </a:extLst>
          </p:cNvPr>
          <p:cNvCxnSpPr>
            <a:stCxn id="314" idx="6"/>
            <a:endCxn id="329" idx="2"/>
          </p:cNvCxnSpPr>
          <p:nvPr/>
        </p:nvCxnSpPr>
        <p:spPr>
          <a:xfrm>
            <a:off x="5862336" y="3955994"/>
            <a:ext cx="217924"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線接點 338">
            <a:extLst>
              <a:ext uri="{FF2B5EF4-FFF2-40B4-BE49-F238E27FC236}">
                <a16:creationId xmlns:a16="http://schemas.microsoft.com/office/drawing/2014/main" id="{9657A4D8-4D75-41A0-A8D9-366876BCBA33}"/>
              </a:ext>
            </a:extLst>
          </p:cNvPr>
          <p:cNvCxnSpPr>
            <a:stCxn id="117" idx="6"/>
            <a:endCxn id="329" idx="2"/>
          </p:cNvCxnSpPr>
          <p:nvPr/>
        </p:nvCxnSpPr>
        <p:spPr>
          <a:xfrm>
            <a:off x="5862336" y="3791371"/>
            <a:ext cx="217924"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線接點 340">
            <a:extLst>
              <a:ext uri="{FF2B5EF4-FFF2-40B4-BE49-F238E27FC236}">
                <a16:creationId xmlns:a16="http://schemas.microsoft.com/office/drawing/2014/main" id="{0AB3753D-51A8-4E3D-A9E0-7B673B22B505}"/>
              </a:ext>
            </a:extLst>
          </p:cNvPr>
          <p:cNvCxnSpPr>
            <a:cxnSpLocks/>
            <a:stCxn id="315" idx="7"/>
            <a:endCxn id="328" idx="2"/>
          </p:cNvCxnSpPr>
          <p:nvPr/>
        </p:nvCxnSpPr>
        <p:spPr>
          <a:xfrm flipV="1">
            <a:off x="5854111" y="3882175"/>
            <a:ext cx="226149" cy="215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C81DA216-7717-4EF2-8E36-050A128799E1}"/>
              </a:ext>
            </a:extLst>
          </p:cNvPr>
          <p:cNvCxnSpPr>
            <a:cxnSpLocks/>
            <a:stCxn id="328" idx="6"/>
            <a:endCxn id="324" idx="2"/>
          </p:cNvCxnSpPr>
          <p:nvPr/>
        </p:nvCxnSpPr>
        <p:spPr>
          <a:xfrm flipV="1">
            <a:off x="6136422" y="3791371"/>
            <a:ext cx="205913"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4F8D6289-9E81-4DC8-AC69-DB37E586D55A}"/>
              </a:ext>
            </a:extLst>
          </p:cNvPr>
          <p:cNvCxnSpPr>
            <a:stCxn id="328" idx="6"/>
            <a:endCxn id="325" idx="2"/>
          </p:cNvCxnSpPr>
          <p:nvPr/>
        </p:nvCxnSpPr>
        <p:spPr>
          <a:xfrm>
            <a:off x="6136422" y="3882175"/>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線接點 350">
            <a:extLst>
              <a:ext uri="{FF2B5EF4-FFF2-40B4-BE49-F238E27FC236}">
                <a16:creationId xmlns:a16="http://schemas.microsoft.com/office/drawing/2014/main" id="{C8AC81E3-45BD-4856-B68F-19C9CDE14C86}"/>
              </a:ext>
            </a:extLst>
          </p:cNvPr>
          <p:cNvCxnSpPr>
            <a:stCxn id="329" idx="6"/>
            <a:endCxn id="325" idx="2"/>
          </p:cNvCxnSpPr>
          <p:nvPr/>
        </p:nvCxnSpPr>
        <p:spPr>
          <a:xfrm flipV="1">
            <a:off x="6136422" y="3955994"/>
            <a:ext cx="205913"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線接點 352">
            <a:extLst>
              <a:ext uri="{FF2B5EF4-FFF2-40B4-BE49-F238E27FC236}">
                <a16:creationId xmlns:a16="http://schemas.microsoft.com/office/drawing/2014/main" id="{AFC6E460-1F07-4DA2-89C0-A599572BBBEB}"/>
              </a:ext>
            </a:extLst>
          </p:cNvPr>
          <p:cNvCxnSpPr>
            <a:stCxn id="329" idx="6"/>
            <a:endCxn id="326" idx="2"/>
          </p:cNvCxnSpPr>
          <p:nvPr/>
        </p:nvCxnSpPr>
        <p:spPr>
          <a:xfrm>
            <a:off x="6136422" y="4044132"/>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線接點 354">
            <a:extLst>
              <a:ext uri="{FF2B5EF4-FFF2-40B4-BE49-F238E27FC236}">
                <a16:creationId xmlns:a16="http://schemas.microsoft.com/office/drawing/2014/main" id="{B7D9DB23-7397-4A56-A387-582C2CA044F4}"/>
              </a:ext>
            </a:extLst>
          </p:cNvPr>
          <p:cNvCxnSpPr>
            <a:stCxn id="328" idx="6"/>
            <a:endCxn id="326" idx="2"/>
          </p:cNvCxnSpPr>
          <p:nvPr/>
        </p:nvCxnSpPr>
        <p:spPr>
          <a:xfrm>
            <a:off x="6136422" y="3882175"/>
            <a:ext cx="205913" cy="235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線接點 356">
            <a:extLst>
              <a:ext uri="{FF2B5EF4-FFF2-40B4-BE49-F238E27FC236}">
                <a16:creationId xmlns:a16="http://schemas.microsoft.com/office/drawing/2014/main" id="{3BD5C1AB-7856-47A4-8135-AD2950131036}"/>
              </a:ext>
            </a:extLst>
          </p:cNvPr>
          <p:cNvCxnSpPr>
            <a:stCxn id="329" idx="6"/>
            <a:endCxn id="324" idx="2"/>
          </p:cNvCxnSpPr>
          <p:nvPr/>
        </p:nvCxnSpPr>
        <p:spPr>
          <a:xfrm flipV="1">
            <a:off x="6136422" y="3791371"/>
            <a:ext cx="205913"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8" name="矩形 357">
            <a:extLst>
              <a:ext uri="{FF2B5EF4-FFF2-40B4-BE49-F238E27FC236}">
                <a16:creationId xmlns:a16="http://schemas.microsoft.com/office/drawing/2014/main" id="{21984F43-33E4-4F51-9B83-6E74862AC87C}"/>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9" name="文字方塊 358">
            <a:extLst>
              <a:ext uri="{FF2B5EF4-FFF2-40B4-BE49-F238E27FC236}">
                <a16:creationId xmlns:a16="http://schemas.microsoft.com/office/drawing/2014/main" id="{45CA2815-7974-4847-A577-3394E0DFFA67}"/>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使用工具</a:t>
            </a:r>
          </a:p>
        </p:txBody>
      </p:sp>
      <p:sp>
        <p:nvSpPr>
          <p:cNvPr id="118" name="矩形 117">
            <a:extLst>
              <a:ext uri="{FF2B5EF4-FFF2-40B4-BE49-F238E27FC236}">
                <a16:creationId xmlns:a16="http://schemas.microsoft.com/office/drawing/2014/main" id="{80DAE1FC-FF34-4BC6-A776-1469F22D02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3" name="群組 2">
            <a:extLst>
              <a:ext uri="{FF2B5EF4-FFF2-40B4-BE49-F238E27FC236}">
                <a16:creationId xmlns:a16="http://schemas.microsoft.com/office/drawing/2014/main" id="{B3056CB0-F549-46C7-B75B-AA0040D23B9A}"/>
              </a:ext>
            </a:extLst>
          </p:cNvPr>
          <p:cNvGrpSpPr/>
          <p:nvPr/>
        </p:nvGrpSpPr>
        <p:grpSpPr>
          <a:xfrm>
            <a:off x="9035600" y="704335"/>
            <a:ext cx="3406758" cy="4633579"/>
            <a:chOff x="9035600" y="704335"/>
            <a:chExt cx="3406758" cy="4633579"/>
          </a:xfrm>
        </p:grpSpPr>
        <p:pic>
          <p:nvPicPr>
            <p:cNvPr id="13" name="Picture 271 13">
              <a:extLst>
                <a:ext uri="{FF2B5EF4-FFF2-40B4-BE49-F238E27FC236}">
                  <a16:creationId xmlns:a16="http://schemas.microsoft.com/office/drawing/2014/main" id="{281CC6EF-4B00-4404-A3FC-51DF5ACB2915}"/>
                </a:ext>
              </a:extLst>
            </p:cNvPr>
            <p:cNvPicPr>
              <a:picLocks noChangeAspect="1"/>
            </p:cNvPicPr>
            <p:nvPr/>
          </p:nvPicPr>
          <p:blipFill>
            <a:blip r:embed="rId4" cstate="hqprint">
              <a:lum bright="70000" contrast="-70000"/>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544709" y="3663168"/>
              <a:ext cx="1081065" cy="1253075"/>
            </a:xfrm>
            <a:prstGeom prst="rect">
              <a:avLst/>
            </a:prstGeom>
            <a:ln>
              <a:noFill/>
            </a:ln>
          </p:spPr>
        </p:pic>
        <p:pic>
          <p:nvPicPr>
            <p:cNvPr id="20" name="Picture 271 20">
              <a:extLst>
                <a:ext uri="{FF2B5EF4-FFF2-40B4-BE49-F238E27FC236}">
                  <a16:creationId xmlns:a16="http://schemas.microsoft.com/office/drawing/2014/main" id="{39AF6D8B-A2A6-4027-A6AE-702D81339A82}"/>
                </a:ext>
              </a:extLst>
            </p:cNvPr>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backgroundRemoval t="21500" b="76333" l="28875" r="70625">
                          <a14:foregroundMark x1="48875" y1="46500" x2="48875" y2="46500"/>
                          <a14:foregroundMark x1="47750" y1="37333" x2="47750" y2="37333"/>
                          <a14:foregroundMark x1="39625" y1="31833" x2="39625" y2="31833"/>
                        </a14:backgroundRemoval>
                      </a14:imgEffect>
                    </a14:imgLayer>
                  </a14:imgProps>
                </a:ext>
                <a:ext uri="{28A0092B-C50C-407E-A947-70E740481C1C}">
                  <a14:useLocalDpi xmlns:a14="http://schemas.microsoft.com/office/drawing/2010/main" val="0"/>
                </a:ext>
              </a:extLst>
            </a:blip>
            <a:srcRect l="28922" t="22272" r="28423" b="24365"/>
            <a:stretch/>
          </p:blipFill>
          <p:spPr>
            <a:xfrm>
              <a:off x="10733287" y="4178268"/>
              <a:ext cx="1235896" cy="1159646"/>
            </a:xfrm>
            <a:prstGeom prst="rect">
              <a:avLst/>
            </a:prstGeom>
          </p:spPr>
        </p:pic>
        <p:grpSp>
          <p:nvGrpSpPr>
            <p:cNvPr id="7" name="群組 6">
              <a:extLst>
                <a:ext uri="{FF2B5EF4-FFF2-40B4-BE49-F238E27FC236}">
                  <a16:creationId xmlns:a16="http://schemas.microsoft.com/office/drawing/2014/main" id="{11C36518-367D-4DD5-B9D7-B08B479384E6}"/>
                </a:ext>
              </a:extLst>
            </p:cNvPr>
            <p:cNvGrpSpPr/>
            <p:nvPr/>
          </p:nvGrpSpPr>
          <p:grpSpPr>
            <a:xfrm>
              <a:off x="10822246" y="704335"/>
              <a:ext cx="1620112" cy="1620112"/>
              <a:chOff x="10521867" y="1705856"/>
              <a:chExt cx="1657350" cy="1657350"/>
            </a:xfrm>
          </p:grpSpPr>
          <p:pic>
            <p:nvPicPr>
              <p:cNvPr id="27" name="Picture 271 27">
                <a:extLst>
                  <a:ext uri="{FF2B5EF4-FFF2-40B4-BE49-F238E27FC236}">
                    <a16:creationId xmlns:a16="http://schemas.microsoft.com/office/drawing/2014/main" id="{0F8FAC5C-6BAD-453D-8D69-CB94189CA2FB}"/>
                  </a:ext>
                </a:extLst>
              </p:cNvPr>
              <p:cNvPicPr>
                <a:picLocks noChangeAspect="1"/>
              </p:cNvPicPr>
              <p:nvPr/>
            </p:nvPicPr>
            <p:blipFill>
              <a:blip r:embed="rId8" cstate="hqprint">
                <a:lum bright="70000" contrast="-70000"/>
                <a:extLst>
                  <a:ext uri="{28A0092B-C50C-407E-A947-70E740481C1C}">
                    <a14:useLocalDpi xmlns:a14="http://schemas.microsoft.com/office/drawing/2010/main" val="0"/>
                  </a:ext>
                </a:extLst>
              </a:blip>
              <a:stretch>
                <a:fillRect/>
              </a:stretch>
            </p:blipFill>
            <p:spPr>
              <a:xfrm>
                <a:off x="10710002" y="1869435"/>
                <a:ext cx="1281080" cy="1281074"/>
              </a:xfrm>
              <a:prstGeom prst="rect">
                <a:avLst/>
              </a:prstGeom>
              <a:ln>
                <a:noFill/>
              </a:ln>
            </p:spPr>
          </p:pic>
          <p:sp>
            <p:nvSpPr>
              <p:cNvPr id="68" name="橢圓 67">
                <a:extLst>
                  <a:ext uri="{FF2B5EF4-FFF2-40B4-BE49-F238E27FC236}">
                    <a16:creationId xmlns:a16="http://schemas.microsoft.com/office/drawing/2014/main" id="{28B7C9C8-6BA6-4421-9A82-A0A15374C67B}"/>
                  </a:ext>
                </a:extLst>
              </p:cNvPr>
              <p:cNvSpPr/>
              <p:nvPr/>
            </p:nvSpPr>
            <p:spPr>
              <a:xfrm>
                <a:off x="10521867" y="1705856"/>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nvGrpSpPr>
            <p:cNvPr id="4" name="群組 3">
              <a:extLst>
                <a:ext uri="{FF2B5EF4-FFF2-40B4-BE49-F238E27FC236}">
                  <a16:creationId xmlns:a16="http://schemas.microsoft.com/office/drawing/2014/main" id="{70CBC75F-22D2-4ED6-9062-FF1A95B94E67}"/>
                </a:ext>
              </a:extLst>
            </p:cNvPr>
            <p:cNvGrpSpPr/>
            <p:nvPr/>
          </p:nvGrpSpPr>
          <p:grpSpPr>
            <a:xfrm>
              <a:off x="10529142" y="2735510"/>
              <a:ext cx="1667337" cy="1657350"/>
              <a:chOff x="7370469" y="-362494"/>
              <a:chExt cx="1667337" cy="1657350"/>
            </a:xfrm>
          </p:grpSpPr>
          <p:pic>
            <p:nvPicPr>
              <p:cNvPr id="2050" name="Picture 2" descr="ãtableau iconãçåçæå°çµæ">
                <a:extLst>
                  <a:ext uri="{FF2B5EF4-FFF2-40B4-BE49-F238E27FC236}">
                    <a16:creationId xmlns:a16="http://schemas.microsoft.com/office/drawing/2014/main" id="{1430C575-1FFD-4CCF-A9B7-BD6234BA964F}"/>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446934" y="-104712"/>
                <a:ext cx="1590872" cy="10605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1" name="橢圓 110">
                <a:extLst>
                  <a:ext uri="{FF2B5EF4-FFF2-40B4-BE49-F238E27FC236}">
                    <a16:creationId xmlns:a16="http://schemas.microsoft.com/office/drawing/2014/main" id="{9B6DF6DC-7F71-4EB9-8C31-35D8575BA091}"/>
                  </a:ext>
                </a:extLst>
              </p:cNvPr>
              <p:cNvSpPr/>
              <p:nvPr/>
            </p:nvSpPr>
            <p:spPr>
              <a:xfrm>
                <a:off x="7370469" y="-362494"/>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pic>
          <p:nvPicPr>
            <p:cNvPr id="23" name="Picture 271 23">
              <a:extLst>
                <a:ext uri="{FF2B5EF4-FFF2-40B4-BE49-F238E27FC236}">
                  <a16:creationId xmlns:a16="http://schemas.microsoft.com/office/drawing/2014/main" id="{27219E89-8682-4720-B10C-B0771B2831AD}"/>
                </a:ext>
              </a:extLst>
            </p:cNvPr>
            <p:cNvPicPr>
              <a:picLocks noChangeAspect="1"/>
            </p:cNvPicPr>
            <p:nvPr/>
          </p:nvPicPr>
          <p:blipFill>
            <a:blip r:embed="rId10" cstate="hqprint">
              <a:lum bright="70000" contrast="-70000"/>
              <a:extLst>
                <a:ext uri="{28A0092B-C50C-407E-A947-70E740481C1C}">
                  <a14:useLocalDpi xmlns:a14="http://schemas.microsoft.com/office/drawing/2010/main" val="0"/>
                </a:ext>
              </a:extLst>
            </a:blip>
            <a:stretch>
              <a:fillRect/>
            </a:stretch>
          </p:blipFill>
          <p:spPr>
            <a:xfrm>
              <a:off x="10109198" y="1232029"/>
              <a:ext cx="1252297" cy="1252290"/>
            </a:xfrm>
            <a:prstGeom prst="rect">
              <a:avLst/>
            </a:prstGeom>
          </p:spPr>
        </p:pic>
        <p:grpSp>
          <p:nvGrpSpPr>
            <p:cNvPr id="5" name="群組 4">
              <a:extLst>
                <a:ext uri="{FF2B5EF4-FFF2-40B4-BE49-F238E27FC236}">
                  <a16:creationId xmlns:a16="http://schemas.microsoft.com/office/drawing/2014/main" id="{777639DF-6325-4983-9435-896EE4FC8838}"/>
                </a:ext>
              </a:extLst>
            </p:cNvPr>
            <p:cNvGrpSpPr/>
            <p:nvPr/>
          </p:nvGrpSpPr>
          <p:grpSpPr>
            <a:xfrm>
              <a:off x="9035600" y="1827684"/>
              <a:ext cx="1620112" cy="1620112"/>
              <a:chOff x="8808799" y="1674181"/>
              <a:chExt cx="1657350" cy="1657350"/>
            </a:xfrm>
          </p:grpSpPr>
          <p:pic>
            <p:nvPicPr>
              <p:cNvPr id="25" name="Picture 271 25">
                <a:extLst>
                  <a:ext uri="{FF2B5EF4-FFF2-40B4-BE49-F238E27FC236}">
                    <a16:creationId xmlns:a16="http://schemas.microsoft.com/office/drawing/2014/main" id="{459C90E0-C65E-46E0-A921-066FCDB6721E}"/>
                  </a:ext>
                </a:extLst>
              </p:cNvPr>
              <p:cNvPicPr>
                <a:picLocks noChangeAspect="1"/>
              </p:cNvPicPr>
              <p:nvPr/>
            </p:nvPicPr>
            <p:blipFill>
              <a:blip r:embed="rId11" cstate="hqprint">
                <a:lum bright="70000" contrast="-70000"/>
                <a:extLst>
                  <a:ext uri="{28A0092B-C50C-407E-A947-70E740481C1C}">
                    <a14:useLocalDpi xmlns:a14="http://schemas.microsoft.com/office/drawing/2010/main" val="0"/>
                  </a:ext>
                </a:extLst>
              </a:blip>
              <a:stretch>
                <a:fillRect/>
              </a:stretch>
            </p:blipFill>
            <p:spPr>
              <a:xfrm>
                <a:off x="8996934" y="1848085"/>
                <a:ext cx="1281080" cy="1281074"/>
              </a:xfrm>
              <a:prstGeom prst="rect">
                <a:avLst/>
              </a:prstGeom>
              <a:ln>
                <a:noFill/>
              </a:ln>
            </p:spPr>
          </p:pic>
          <p:sp>
            <p:nvSpPr>
              <p:cNvPr id="67" name="橢圓 66">
                <a:extLst>
                  <a:ext uri="{FF2B5EF4-FFF2-40B4-BE49-F238E27FC236}">
                    <a16:creationId xmlns:a16="http://schemas.microsoft.com/office/drawing/2014/main" id="{FAE9DEA4-273E-4B36-9128-62C70B8DD375}"/>
                  </a:ext>
                </a:extLst>
              </p:cNvPr>
              <p:cNvSpPr/>
              <p:nvPr/>
            </p:nvSpPr>
            <p:spPr>
              <a:xfrm>
                <a:off x="8808799" y="1674181"/>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grpSp>
        <p:nvGrpSpPr>
          <p:cNvPr id="6" name="群組 5">
            <a:extLst>
              <a:ext uri="{FF2B5EF4-FFF2-40B4-BE49-F238E27FC236}">
                <a16:creationId xmlns:a16="http://schemas.microsoft.com/office/drawing/2014/main" id="{72B11E24-5B7A-4298-8A86-32FD7D0F2A8E}"/>
              </a:ext>
            </a:extLst>
          </p:cNvPr>
          <p:cNvGrpSpPr/>
          <p:nvPr/>
        </p:nvGrpSpPr>
        <p:grpSpPr>
          <a:xfrm>
            <a:off x="-1063097" y="750790"/>
            <a:ext cx="3468061" cy="3476259"/>
            <a:chOff x="-1063097" y="750790"/>
            <a:chExt cx="3468061" cy="3476259"/>
          </a:xfrm>
        </p:grpSpPr>
        <p:sp>
          <p:nvSpPr>
            <p:cNvPr id="9" name="弦 8">
              <a:extLst>
                <a:ext uri="{FF2B5EF4-FFF2-40B4-BE49-F238E27FC236}">
                  <a16:creationId xmlns:a16="http://schemas.microsoft.com/office/drawing/2014/main" id="{EFF666F8-3EFD-4798-88F0-2F7DA141476C}"/>
                </a:ext>
              </a:extLst>
            </p:cNvPr>
            <p:cNvSpPr/>
            <p:nvPr/>
          </p:nvSpPr>
          <p:spPr>
            <a:xfrm rot="12150638">
              <a:off x="-1063097" y="750790"/>
              <a:ext cx="3468061" cy="3468061"/>
            </a:xfrm>
            <a:prstGeom prst="chord">
              <a:avLst/>
            </a:prstGeom>
            <a:solidFill>
              <a:schemeClr val="accent5">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Picture 271 16">
              <a:extLst>
                <a:ext uri="{FF2B5EF4-FFF2-40B4-BE49-F238E27FC236}">
                  <a16:creationId xmlns:a16="http://schemas.microsoft.com/office/drawing/2014/main" id="{930D5540-346D-470D-A778-2264DAA6B9A5}"/>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ackgroundRemoval t="9852" b="89655" l="9983" r="95175">
                          <a14:foregroundMark x1="43261" y1="38916" x2="43261" y2="38916"/>
                          <a14:foregroundMark x1="43261" y1="45320" x2="43261" y2="45320"/>
                          <a14:foregroundMark x1="37770" y1="48768" x2="37770" y2="48768"/>
                          <a14:foregroundMark x1="47587" y1="52709" x2="47587" y2="52709"/>
                          <a14:foregroundMark x1="52745" y1="45320" x2="52745" y2="45320"/>
                          <a14:foregroundMark x1="56739" y1="31527" x2="56739" y2="31527"/>
                          <a14:foregroundMark x1="62230" y1="34975" x2="62230" y2="34975"/>
                          <a14:foregroundMark x1="67887" y1="34483" x2="67887" y2="34483"/>
                          <a14:foregroundMark x1="70715" y1="40887" x2="70715" y2="40887"/>
                          <a14:foregroundMark x1="77038" y1="36453" x2="77038" y2="36453"/>
                          <a14:foregroundMark x1="80200" y1="41379" x2="80200" y2="41379"/>
                          <a14:foregroundMark x1="86356" y1="39409" x2="86356" y2="39409"/>
                          <a14:foregroundMark x1="89517" y1="21182" x2="89517" y2="21182"/>
                          <a14:foregroundMark x1="91348" y1="25123" x2="91348" y2="25123"/>
                        </a14:backgroundRemoval>
                      </a14:imgEffect>
                    </a14:imgLayer>
                  </a14:imgProps>
                </a:ext>
                <a:ext uri="{28A0092B-C50C-407E-A947-70E740481C1C}">
                  <a14:useLocalDpi xmlns:a14="http://schemas.microsoft.com/office/drawing/2010/main" val="0"/>
                </a:ext>
              </a:extLst>
            </a:blip>
            <a:srcRect r="11822"/>
            <a:stretch/>
          </p:blipFill>
          <p:spPr>
            <a:xfrm>
              <a:off x="-125756" y="1237255"/>
              <a:ext cx="2509279" cy="961192"/>
            </a:xfrm>
            <a:prstGeom prst="rect">
              <a:avLst/>
            </a:prstGeom>
          </p:spPr>
        </p:pic>
        <p:pic>
          <p:nvPicPr>
            <p:cNvPr id="19" name="圖片 18">
              <a:extLst>
                <a:ext uri="{FF2B5EF4-FFF2-40B4-BE49-F238E27FC236}">
                  <a16:creationId xmlns:a16="http://schemas.microsoft.com/office/drawing/2014/main" id="{30D455EE-7E37-4084-8B81-805CE8CF20FB}"/>
                </a:ext>
              </a:extLst>
            </p:cNvPr>
            <p:cNvPicPr>
              <a:picLocks noChangeAspect="1"/>
            </p:cNvPicPr>
            <p:nvPr/>
          </p:nvPicPr>
          <p:blipFill>
            <a:blip r:embed="rId14">
              <a:lum bright="70000" contrast="-70000"/>
              <a:extLst>
                <a:ext uri="{BEBA8EAE-BF5A-486C-A8C5-ECC9F3942E4B}">
                  <a14:imgProps xmlns:a14="http://schemas.microsoft.com/office/drawing/2010/main">
                    <a14:imgLayer r:embed="rId15">
                      <a14:imgEffect>
                        <a14:backgroundRemoval t="0" b="100000" l="0" r="99667"/>
                      </a14:imgEffect>
                    </a14:imgLayer>
                  </a14:imgProps>
                </a:ext>
              </a:extLst>
            </a:blip>
            <a:stretch>
              <a:fillRect/>
            </a:stretch>
          </p:blipFill>
          <p:spPr>
            <a:xfrm>
              <a:off x="701805" y="2325155"/>
              <a:ext cx="1455540" cy="1125618"/>
            </a:xfrm>
            <a:prstGeom prst="rect">
              <a:avLst/>
            </a:prstGeom>
          </p:spPr>
        </p:pic>
        <p:pic>
          <p:nvPicPr>
            <p:cNvPr id="2052" name="Picture 4" descr="ãhadoopãçåçæå°çµæ">
              <a:extLst>
                <a:ext uri="{FF2B5EF4-FFF2-40B4-BE49-F238E27FC236}">
                  <a16:creationId xmlns:a16="http://schemas.microsoft.com/office/drawing/2014/main" id="{5A158292-2AE7-4E87-81F0-F9C09250528F}"/>
                </a:ext>
              </a:extLst>
            </p:cNvPr>
            <p:cNvPicPr>
              <a:picLocks noChangeAspect="1" noChangeArrowheads="1"/>
            </p:cNvPicPr>
            <p:nvPr/>
          </p:nvPicPr>
          <p:blipFill>
            <a:blip r:embed="rId16" cstate="hqprint">
              <a:lum bright="70000" contrast="-70000"/>
              <a:extLst>
                <a:ext uri="{BEBA8EAE-BF5A-486C-A8C5-ECC9F3942E4B}">
                  <a14:imgProps xmlns:a14="http://schemas.microsoft.com/office/drawing/2010/main">
                    <a14:imgLayer r:embed="rId17">
                      <a14:imgEffect>
                        <a14:backgroundRemoval t="7500" b="92500" l="0" r="100000"/>
                      </a14:imgEffect>
                    </a14:imgLayer>
                  </a14:imgProps>
                </a:ext>
                <a:ext uri="{28A0092B-C50C-407E-A947-70E740481C1C}">
                  <a14:useLocalDpi xmlns:a14="http://schemas.microsoft.com/office/drawing/2010/main" val="0"/>
                </a:ext>
              </a:extLst>
            </a:blip>
            <a:srcRect/>
            <a:stretch>
              <a:fillRect/>
            </a:stretch>
          </p:blipFill>
          <p:spPr bwMode="auto">
            <a:xfrm>
              <a:off x="41795" y="3246636"/>
              <a:ext cx="980413" cy="980413"/>
            </a:xfrm>
            <a:prstGeom prst="rect">
              <a:avLst/>
            </a:prstGeom>
            <a:noFill/>
            <a:extLst>
              <a:ext uri="{909E8E84-426E-40DD-AFC4-6F175D3DCCD1}">
                <a14:hiddenFill xmlns:a14="http://schemas.microsoft.com/office/drawing/2010/main">
                  <a:solidFill>
                    <a:srgbClr val="FFFFFF"/>
                  </a:solidFill>
                </a14:hiddenFill>
              </a:ext>
            </a:extLst>
          </p:spPr>
        </p:pic>
      </p:grpSp>
      <p:sp>
        <p:nvSpPr>
          <p:cNvPr id="142" name="局部圓 141">
            <a:extLst>
              <a:ext uri="{FF2B5EF4-FFF2-40B4-BE49-F238E27FC236}">
                <a16:creationId xmlns:a16="http://schemas.microsoft.com/office/drawing/2014/main" id="{D8FD80D4-322D-46DD-8BCC-DAA8D18BBDA4}"/>
              </a:ext>
            </a:extLst>
          </p:cNvPr>
          <p:cNvSpPr/>
          <p:nvPr/>
        </p:nvSpPr>
        <p:spPr>
          <a:xfrm rot="18073186">
            <a:off x="3117242" y="-557786"/>
            <a:ext cx="6137236" cy="6182633"/>
          </a:xfrm>
          <a:prstGeom prst="pie">
            <a:avLst>
              <a:gd name="adj1" fmla="val 10991982"/>
              <a:gd name="adj2" fmla="val 6968998"/>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Hexagon 271 24">
            <a:extLst>
              <a:ext uri="{FF2B5EF4-FFF2-40B4-BE49-F238E27FC236}">
                <a16:creationId xmlns:a16="http://schemas.microsoft.com/office/drawing/2014/main" id="{00F6D058-1A6A-4880-A450-55B113AABE24}"/>
              </a:ext>
            </a:extLst>
          </p:cNvPr>
          <p:cNvSpPr/>
          <p:nvPr/>
        </p:nvSpPr>
        <p:spPr>
          <a:xfrm>
            <a:off x="5116447" y="1624760"/>
            <a:ext cx="1987062" cy="171298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rgbClr val="6C3A27"/>
                </a:solidFill>
                <a:latin typeface="微軟正黑體" panose="020B0604030504040204" pitchFamily="34" charset="-120"/>
                <a:ea typeface="微軟正黑體" panose="020B0604030504040204" pitchFamily="34" charset="-120"/>
              </a:rPr>
              <a:t>使用工具</a:t>
            </a:r>
          </a:p>
        </p:txBody>
      </p:sp>
      <p:cxnSp>
        <p:nvCxnSpPr>
          <p:cNvPr id="194" name="直線接點 193">
            <a:extLst>
              <a:ext uri="{FF2B5EF4-FFF2-40B4-BE49-F238E27FC236}">
                <a16:creationId xmlns:a16="http://schemas.microsoft.com/office/drawing/2014/main" id="{E030ACF8-6BCB-49F7-8A54-29658986666A}"/>
              </a:ext>
            </a:extLst>
          </p:cNvPr>
          <p:cNvCxnSpPr>
            <a:cxnSpLocks/>
          </p:cNvCxnSpPr>
          <p:nvPr/>
        </p:nvCxnSpPr>
        <p:spPr>
          <a:xfrm>
            <a:off x="3048000" y="5996200"/>
            <a:ext cx="0" cy="100257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95" name="群組 194">
            <a:extLst>
              <a:ext uri="{FF2B5EF4-FFF2-40B4-BE49-F238E27FC236}">
                <a16:creationId xmlns:a16="http://schemas.microsoft.com/office/drawing/2014/main" id="{65924815-998C-4E57-8345-DF3860BFC524}"/>
              </a:ext>
            </a:extLst>
          </p:cNvPr>
          <p:cNvGrpSpPr/>
          <p:nvPr/>
        </p:nvGrpSpPr>
        <p:grpSpPr>
          <a:xfrm>
            <a:off x="1133046" y="4423660"/>
            <a:ext cx="3283784" cy="1518044"/>
            <a:chOff x="590412" y="5385098"/>
            <a:chExt cx="3823643" cy="1518044"/>
          </a:xfrm>
        </p:grpSpPr>
        <p:sp>
          <p:nvSpPr>
            <p:cNvPr id="196" name="矩形: 圓角化同側角落 195">
              <a:extLst>
                <a:ext uri="{FF2B5EF4-FFF2-40B4-BE49-F238E27FC236}">
                  <a16:creationId xmlns:a16="http://schemas.microsoft.com/office/drawing/2014/main" id="{E273A273-C707-4ABA-AA0B-34C079CC9AD6}"/>
                </a:ext>
              </a:extLst>
            </p:cNvPr>
            <p:cNvSpPr/>
            <p:nvPr/>
          </p:nvSpPr>
          <p:spPr>
            <a:xfrm>
              <a:off x="653148" y="5385098"/>
              <a:ext cx="3680578" cy="1518044"/>
            </a:xfrm>
            <a:prstGeom prst="round2SameRect">
              <a:avLst>
                <a:gd name="adj1" fmla="val 46785"/>
                <a:gd name="adj2" fmla="val 0"/>
              </a:avLst>
            </a:prstGeom>
            <a:solidFill>
              <a:schemeClr val="bg1">
                <a:lumMod val="75000"/>
                <a:alpha val="2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文字方塊 196">
              <a:extLst>
                <a:ext uri="{FF2B5EF4-FFF2-40B4-BE49-F238E27FC236}">
                  <a16:creationId xmlns:a16="http://schemas.microsoft.com/office/drawing/2014/main" id="{20809331-231B-4AE9-994A-29BB9319FF15}"/>
                </a:ext>
              </a:extLst>
            </p:cNvPr>
            <p:cNvSpPr txBox="1"/>
            <p:nvPr/>
          </p:nvSpPr>
          <p:spPr>
            <a:xfrm>
              <a:off x="590412" y="5702288"/>
              <a:ext cx="3823643" cy="954107"/>
            </a:xfrm>
            <a:prstGeom prst="rect">
              <a:avLst/>
            </a:prstGeom>
            <a:noFill/>
          </p:spPr>
          <p:txBody>
            <a:bodyPr wrap="none" rtlCol="0">
              <a:spAutoFit/>
            </a:bodyPr>
            <a:lstStyle/>
            <a:p>
              <a:r>
                <a:rPr lang="en-US" altLang="zh-TW" sz="2800" dirty="0" err="1">
                  <a:solidFill>
                    <a:schemeClr val="accent2">
                      <a:lumMod val="50000"/>
                    </a:schemeClr>
                  </a:solidFill>
                </a:rPr>
                <a:t>LightGBM</a:t>
              </a:r>
              <a:r>
                <a:rPr lang="zh-TW" altLang="en-US" sz="2800" dirty="0">
                  <a:solidFill>
                    <a:schemeClr val="accent2">
                      <a:lumMod val="50000"/>
                    </a:schemeClr>
                  </a:solidFill>
                </a:rPr>
                <a:t>、</a:t>
              </a:r>
              <a:r>
                <a:rPr lang="en-US" altLang="zh-TW" sz="2800" dirty="0">
                  <a:solidFill>
                    <a:schemeClr val="accent2">
                      <a:lumMod val="50000"/>
                    </a:schemeClr>
                  </a:solidFill>
                </a:rPr>
                <a:t>Catboost</a:t>
              </a:r>
            </a:p>
            <a:p>
              <a:r>
                <a:rPr lang="en-US" altLang="zh-TW" sz="2800" dirty="0">
                  <a:solidFill>
                    <a:schemeClr val="accent2">
                      <a:lumMod val="50000"/>
                    </a:schemeClr>
                  </a:solidFill>
                </a:rPr>
                <a:t>RNN</a:t>
              </a:r>
              <a:r>
                <a:rPr lang="zh-TW" altLang="en-US" sz="2800" dirty="0">
                  <a:solidFill>
                    <a:schemeClr val="accent2">
                      <a:lumMod val="50000"/>
                    </a:schemeClr>
                  </a:solidFill>
                </a:rPr>
                <a:t>、</a:t>
              </a:r>
              <a:r>
                <a:rPr lang="en-US" altLang="zh-TW" sz="2800" dirty="0">
                  <a:solidFill>
                    <a:schemeClr val="accent2">
                      <a:lumMod val="50000"/>
                    </a:schemeClr>
                  </a:solidFill>
                </a:rPr>
                <a:t>LSTM</a:t>
              </a:r>
              <a:r>
                <a:rPr lang="zh-TW" altLang="en-US" sz="2800" dirty="0">
                  <a:solidFill>
                    <a:schemeClr val="accent2">
                      <a:lumMod val="50000"/>
                    </a:schemeClr>
                  </a:solidFill>
                </a:rPr>
                <a:t>、</a:t>
              </a:r>
              <a:r>
                <a:rPr lang="en-US" altLang="zh-TW" sz="2800" dirty="0">
                  <a:solidFill>
                    <a:schemeClr val="accent2">
                      <a:lumMod val="50000"/>
                    </a:schemeClr>
                  </a:solidFill>
                </a:rPr>
                <a:t>CNN</a:t>
              </a:r>
              <a:endParaRPr lang="zh-TW" altLang="en-US" sz="2800" dirty="0">
                <a:solidFill>
                  <a:schemeClr val="accent2">
                    <a:lumMod val="50000"/>
                  </a:schemeClr>
                </a:solidFill>
              </a:endParaRPr>
            </a:p>
          </p:txBody>
        </p:sp>
      </p:grpSp>
      <p:grpSp>
        <p:nvGrpSpPr>
          <p:cNvPr id="120" name="群組 119">
            <a:extLst>
              <a:ext uri="{FF2B5EF4-FFF2-40B4-BE49-F238E27FC236}">
                <a16:creationId xmlns:a16="http://schemas.microsoft.com/office/drawing/2014/main" id="{B64C3762-7A73-4E71-98D3-A1CD8DEA8820}"/>
              </a:ext>
            </a:extLst>
          </p:cNvPr>
          <p:cNvGrpSpPr/>
          <p:nvPr/>
        </p:nvGrpSpPr>
        <p:grpSpPr>
          <a:xfrm>
            <a:off x="0" y="5832805"/>
            <a:ext cx="12192000" cy="1165969"/>
            <a:chOff x="0" y="5832805"/>
            <a:chExt cx="12192000" cy="1165969"/>
          </a:xfrm>
        </p:grpSpPr>
        <p:sp>
          <p:nvSpPr>
            <p:cNvPr id="121" name="矩形 120">
              <a:extLst>
                <a:ext uri="{FF2B5EF4-FFF2-40B4-BE49-F238E27FC236}">
                  <a16:creationId xmlns:a16="http://schemas.microsoft.com/office/drawing/2014/main" id="{3FDD19B5-6328-4367-9024-E7D79A079E23}"/>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E3C0CDEE-45BC-482C-AF4E-633B75A14AC9}"/>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a:extLst>
                <a:ext uri="{FF2B5EF4-FFF2-40B4-BE49-F238E27FC236}">
                  <a16:creationId xmlns:a16="http://schemas.microsoft.com/office/drawing/2014/main" id="{ADC235C2-E8C9-4F00-8FE5-238FAC40BB5D}"/>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矩形 123">
              <a:extLst>
                <a:ext uri="{FF2B5EF4-FFF2-40B4-BE49-F238E27FC236}">
                  <a16:creationId xmlns:a16="http://schemas.microsoft.com/office/drawing/2014/main" id="{E5BD08CE-058E-4B95-8021-E09A7229F76B}"/>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5A6E450E-69A6-4EF9-8FB5-BA163676846B}"/>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矩形 125">
              <a:extLst>
                <a:ext uri="{FF2B5EF4-FFF2-40B4-BE49-F238E27FC236}">
                  <a16:creationId xmlns:a16="http://schemas.microsoft.com/office/drawing/2014/main" id="{E927D94D-9278-4C9F-8B68-30427C9AE157}"/>
                </a:ext>
              </a:extLst>
            </p:cNvPr>
            <p:cNvSpPr/>
            <p:nvPr/>
          </p:nvSpPr>
          <p:spPr>
            <a:xfrm>
              <a:off x="3048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矩形 126">
              <a:extLst>
                <a:ext uri="{FF2B5EF4-FFF2-40B4-BE49-F238E27FC236}">
                  <a16:creationId xmlns:a16="http://schemas.microsoft.com/office/drawing/2014/main" id="{DD9635A8-AE4D-4441-B882-3995079ABA6F}"/>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D606844A-E1AC-4256-9CBE-E85930646B55}"/>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接點 128">
              <a:extLst>
                <a:ext uri="{FF2B5EF4-FFF2-40B4-BE49-F238E27FC236}">
                  <a16:creationId xmlns:a16="http://schemas.microsoft.com/office/drawing/2014/main" id="{4DDD0D18-2535-4CDA-A879-EC71E2AC8998}"/>
                </a:ext>
              </a:extLst>
            </p:cNvPr>
            <p:cNvCxnSpPr>
              <a:cxnSpLocks/>
            </p:cNvCxnSpPr>
            <p:nvPr/>
          </p:nvCxnSpPr>
          <p:spPr>
            <a:xfrm>
              <a:off x="3048000" y="5996200"/>
              <a:ext cx="0" cy="100257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BC28FEDA-7D26-46C2-AE98-899D95967F94}"/>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9D545228-61F8-4C15-A0FF-D03691A5E9C0}"/>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id="{700187F5-C2AC-4F2F-B785-92C06C38A43E}"/>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FADAC99B-EE8D-493C-917A-65AC06480D5F}"/>
                </a:ext>
              </a:extLst>
            </p:cNvPr>
            <p:cNvGrpSpPr/>
            <p:nvPr/>
          </p:nvGrpSpPr>
          <p:grpSpPr>
            <a:xfrm>
              <a:off x="672089" y="5996200"/>
              <a:ext cx="11180350" cy="885391"/>
              <a:chOff x="129930" y="1808128"/>
              <a:chExt cx="11180350" cy="885391"/>
            </a:xfrm>
          </p:grpSpPr>
          <p:sp>
            <p:nvSpPr>
              <p:cNvPr id="134" name="矩形 133">
                <a:extLst>
                  <a:ext uri="{FF2B5EF4-FFF2-40B4-BE49-F238E27FC236}">
                    <a16:creationId xmlns:a16="http://schemas.microsoft.com/office/drawing/2014/main" id="{937CC975-DAAE-4051-A25F-6B9A45CDEB6F}"/>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35" name="矩形 134">
                <a:extLst>
                  <a:ext uri="{FF2B5EF4-FFF2-40B4-BE49-F238E27FC236}">
                    <a16:creationId xmlns:a16="http://schemas.microsoft.com/office/drawing/2014/main" id="{E428AE42-80A1-4111-A424-29E058A7ED1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36" name="矩形 135">
                <a:extLst>
                  <a:ext uri="{FF2B5EF4-FFF2-40B4-BE49-F238E27FC236}">
                    <a16:creationId xmlns:a16="http://schemas.microsoft.com/office/drawing/2014/main" id="{69438C61-C46F-4135-88AA-2252CD789F5B}"/>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37" name="矩形 136">
                <a:extLst>
                  <a:ext uri="{FF2B5EF4-FFF2-40B4-BE49-F238E27FC236}">
                    <a16:creationId xmlns:a16="http://schemas.microsoft.com/office/drawing/2014/main" id="{21FD6C42-7C59-4A97-A2C5-0C59D6E89036}"/>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38" name="矩形 137">
                <a:extLst>
                  <a:ext uri="{FF2B5EF4-FFF2-40B4-BE49-F238E27FC236}">
                    <a16:creationId xmlns:a16="http://schemas.microsoft.com/office/drawing/2014/main" id="{78BE5341-F885-43C4-AF4E-437FEC52071B}"/>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39" name="矩形 138">
                <a:extLst>
                  <a:ext uri="{FF2B5EF4-FFF2-40B4-BE49-F238E27FC236}">
                    <a16:creationId xmlns:a16="http://schemas.microsoft.com/office/drawing/2014/main" id="{7028345A-0C5D-4CCC-A3DB-88079C631FFD}"/>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40" name="矩形 139">
                <a:extLst>
                  <a:ext uri="{FF2B5EF4-FFF2-40B4-BE49-F238E27FC236}">
                    <a16:creationId xmlns:a16="http://schemas.microsoft.com/office/drawing/2014/main" id="{83D12CBF-8E21-44E1-854C-329AA4700D4A}"/>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41" name="矩形 140">
                <a:extLst>
                  <a:ext uri="{FF2B5EF4-FFF2-40B4-BE49-F238E27FC236}">
                    <a16:creationId xmlns:a16="http://schemas.microsoft.com/office/drawing/2014/main" id="{40A5D963-F19B-4E10-9164-C4323410972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4348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弦 118">
            <a:extLst>
              <a:ext uri="{FF2B5EF4-FFF2-40B4-BE49-F238E27FC236}">
                <a16:creationId xmlns:a16="http://schemas.microsoft.com/office/drawing/2014/main" id="{667DA3D5-08E8-4083-8491-DCAD8416D5D8}"/>
              </a:ext>
            </a:extLst>
          </p:cNvPr>
          <p:cNvSpPr/>
          <p:nvPr/>
        </p:nvSpPr>
        <p:spPr>
          <a:xfrm rot="9449362" flipH="1">
            <a:off x="8917371" y="717182"/>
            <a:ext cx="4737591" cy="4737591"/>
          </a:xfrm>
          <a:prstGeom prst="chord">
            <a:avLst/>
          </a:prstGeom>
          <a:solidFill>
            <a:srgbClr val="FFC85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09F14871-9777-49A3-9A08-56AF85963E0F}"/>
              </a:ext>
            </a:extLst>
          </p:cNvPr>
          <p:cNvPicPr>
            <a:picLocks/>
          </p:cNvPicPr>
          <p:nvPr/>
        </p:nvPicPr>
        <p:blipFill>
          <a:blip r:embed="rId3"/>
          <a:stretch>
            <a:fillRect/>
          </a:stretch>
        </p:blipFill>
        <p:spPr>
          <a:xfrm>
            <a:off x="3551056" y="485958"/>
            <a:ext cx="5096698" cy="4743099"/>
          </a:xfrm>
          <a:prstGeom prst="rect">
            <a:avLst/>
          </a:prstGeom>
        </p:spPr>
      </p:pic>
      <p:sp>
        <p:nvSpPr>
          <p:cNvPr id="48" name="文字方塊 47">
            <a:extLst>
              <a:ext uri="{FF2B5EF4-FFF2-40B4-BE49-F238E27FC236}">
                <a16:creationId xmlns:a16="http://schemas.microsoft.com/office/drawing/2014/main" id="{F3003C6F-2EB4-4CA8-B880-88EF715F21D1}"/>
              </a:ext>
            </a:extLst>
          </p:cNvPr>
          <p:cNvSpPr txBox="1"/>
          <p:nvPr/>
        </p:nvSpPr>
        <p:spPr>
          <a:xfrm>
            <a:off x="5422634" y="1061022"/>
            <a:ext cx="1338828"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資料前處理</a:t>
            </a:r>
          </a:p>
        </p:txBody>
      </p:sp>
      <p:sp>
        <p:nvSpPr>
          <p:cNvPr id="49" name="文字方塊 48">
            <a:extLst>
              <a:ext uri="{FF2B5EF4-FFF2-40B4-BE49-F238E27FC236}">
                <a16:creationId xmlns:a16="http://schemas.microsoft.com/office/drawing/2014/main" id="{0A32A636-2827-43F2-B220-47AD1E384B8F}"/>
              </a:ext>
            </a:extLst>
          </p:cNvPr>
          <p:cNvSpPr txBox="1"/>
          <p:nvPr/>
        </p:nvSpPr>
        <p:spPr>
          <a:xfrm>
            <a:off x="3999284" y="1569758"/>
            <a:ext cx="1107996" cy="646331"/>
          </a:xfrm>
          <a:prstGeom prst="rect">
            <a:avLst/>
          </a:prstGeom>
          <a:noFill/>
        </p:spPr>
        <p:txBody>
          <a:bodyPr wrap="none" rtlCol="0">
            <a:spAutoFit/>
          </a:bodyPr>
          <a:lstStyle/>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探索性</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資料分析</a:t>
            </a:r>
          </a:p>
        </p:txBody>
      </p:sp>
      <p:sp>
        <p:nvSpPr>
          <p:cNvPr id="50" name="文字方塊 49">
            <a:extLst>
              <a:ext uri="{FF2B5EF4-FFF2-40B4-BE49-F238E27FC236}">
                <a16:creationId xmlns:a16="http://schemas.microsoft.com/office/drawing/2014/main" id="{53193A6F-4B19-4882-8C88-9CC5DA292F07}"/>
              </a:ext>
            </a:extLst>
          </p:cNvPr>
          <p:cNvSpPr txBox="1"/>
          <p:nvPr/>
        </p:nvSpPr>
        <p:spPr>
          <a:xfrm>
            <a:off x="4086238" y="3437470"/>
            <a:ext cx="1107996" cy="369332"/>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特徵工程</a:t>
            </a:r>
          </a:p>
        </p:txBody>
      </p:sp>
      <p:sp>
        <p:nvSpPr>
          <p:cNvPr id="51" name="文字方塊 50">
            <a:extLst>
              <a:ext uri="{FF2B5EF4-FFF2-40B4-BE49-F238E27FC236}">
                <a16:creationId xmlns:a16="http://schemas.microsoft.com/office/drawing/2014/main" id="{87B558B1-67A7-4B80-96D3-243BE71809C5}"/>
              </a:ext>
            </a:extLst>
          </p:cNvPr>
          <p:cNvSpPr txBox="1"/>
          <p:nvPr/>
        </p:nvSpPr>
        <p:spPr>
          <a:xfrm>
            <a:off x="5576150" y="4254493"/>
            <a:ext cx="1107996" cy="923330"/>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機器學習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深度學習</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模型建置</a:t>
            </a:r>
          </a:p>
        </p:txBody>
      </p:sp>
      <p:sp>
        <p:nvSpPr>
          <p:cNvPr id="52" name="文字方塊 51">
            <a:extLst>
              <a:ext uri="{FF2B5EF4-FFF2-40B4-BE49-F238E27FC236}">
                <a16:creationId xmlns:a16="http://schemas.microsoft.com/office/drawing/2014/main" id="{0DC9FFCF-F515-4564-B926-BDA71412B35E}"/>
              </a:ext>
            </a:extLst>
          </p:cNvPr>
          <p:cNvSpPr txBox="1"/>
          <p:nvPr/>
        </p:nvSpPr>
        <p:spPr>
          <a:xfrm>
            <a:off x="7226132" y="3337744"/>
            <a:ext cx="877163"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資料</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視覺化</a:t>
            </a:r>
          </a:p>
        </p:txBody>
      </p:sp>
      <p:sp>
        <p:nvSpPr>
          <p:cNvPr id="53" name="文字方塊 52">
            <a:extLst>
              <a:ext uri="{FF2B5EF4-FFF2-40B4-BE49-F238E27FC236}">
                <a16:creationId xmlns:a16="http://schemas.microsoft.com/office/drawing/2014/main" id="{4C014E90-7540-40E6-9D52-9EFC998F6C62}"/>
              </a:ext>
            </a:extLst>
          </p:cNvPr>
          <p:cNvSpPr txBox="1"/>
          <p:nvPr/>
        </p:nvSpPr>
        <p:spPr>
          <a:xfrm>
            <a:off x="7130422" y="1622468"/>
            <a:ext cx="1107996" cy="646331"/>
          </a:xfrm>
          <a:prstGeom prst="rect">
            <a:avLst/>
          </a:prstGeom>
          <a:noFill/>
        </p:spPr>
        <p:txBody>
          <a:bodyPr wrap="none" rtlCol="0">
            <a:spAutoFit/>
          </a:bodyPr>
          <a:lstStyle/>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前端網頁</a:t>
            </a:r>
            <a:endParaRPr lang="en-US" altLang="zh-TW"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製作呈現</a:t>
            </a:r>
          </a:p>
        </p:txBody>
      </p:sp>
      <p:sp>
        <p:nvSpPr>
          <p:cNvPr id="56" name="月亮 55">
            <a:extLst>
              <a:ext uri="{FF2B5EF4-FFF2-40B4-BE49-F238E27FC236}">
                <a16:creationId xmlns:a16="http://schemas.microsoft.com/office/drawing/2014/main" id="{B050D609-B65E-434E-B5CE-537980255AA3}"/>
              </a:ext>
            </a:extLst>
          </p:cNvPr>
          <p:cNvSpPr/>
          <p:nvPr/>
        </p:nvSpPr>
        <p:spPr>
          <a:xfrm rot="1685097" flipH="1">
            <a:off x="7403247"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月亮 62">
            <a:extLst>
              <a:ext uri="{FF2B5EF4-FFF2-40B4-BE49-F238E27FC236}">
                <a16:creationId xmlns:a16="http://schemas.microsoft.com/office/drawing/2014/main" id="{B2FBF1E2-F2D9-44CC-99E0-6C0AD47ED6F6}"/>
              </a:ext>
            </a:extLst>
          </p:cNvPr>
          <p:cNvSpPr/>
          <p:nvPr/>
        </p:nvSpPr>
        <p:spPr>
          <a:xfrm rot="19914903">
            <a:off x="4430806" y="4708665"/>
            <a:ext cx="406410" cy="529003"/>
          </a:xfrm>
          <a:prstGeom prst="moon">
            <a:avLst>
              <a:gd name="adj" fmla="val 637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577258CD-CF1F-46F1-A8B8-AD49A3DCEF4D}"/>
              </a:ext>
            </a:extLst>
          </p:cNvPr>
          <p:cNvSpPr/>
          <p:nvPr/>
        </p:nvSpPr>
        <p:spPr>
          <a:xfrm rot="3175917">
            <a:off x="6466359"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406E3AA8-49A7-457B-9C93-2EBB4CC8F502}"/>
              </a:ext>
            </a:extLst>
          </p:cNvPr>
          <p:cNvSpPr/>
          <p:nvPr/>
        </p:nvSpPr>
        <p:spPr>
          <a:xfrm rot="18424083" flipH="1">
            <a:off x="4357938" y="3951350"/>
            <a:ext cx="1406942" cy="206540"/>
          </a:xfrm>
          <a:prstGeom prst="roundRect">
            <a:avLst/>
          </a:prstGeom>
          <a:solidFill>
            <a:srgbClr val="6633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5A3D9DD6-CF5E-4840-B296-65A56236200D}"/>
              </a:ext>
            </a:extLst>
          </p:cNvPr>
          <p:cNvSpPr/>
          <p:nvPr/>
        </p:nvSpPr>
        <p:spPr>
          <a:xfrm rot="525619" flipH="1">
            <a:off x="3757855"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8ACDD449-6EAD-4768-B1B4-5B6ADE204A0D}"/>
              </a:ext>
            </a:extLst>
          </p:cNvPr>
          <p:cNvSpPr/>
          <p:nvPr/>
        </p:nvSpPr>
        <p:spPr>
          <a:xfrm rot="21074381">
            <a:off x="7273152" y="2300117"/>
            <a:ext cx="1198060" cy="213782"/>
          </a:xfrm>
          <a:prstGeom prst="roundRect">
            <a:avLst/>
          </a:prstGeom>
          <a:solidFill>
            <a:srgbClr val="E9724C">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圓角 74">
            <a:extLst>
              <a:ext uri="{FF2B5EF4-FFF2-40B4-BE49-F238E27FC236}">
                <a16:creationId xmlns:a16="http://schemas.microsoft.com/office/drawing/2014/main" id="{D64CD9CB-B263-4401-BA52-E139C8B728C6}"/>
              </a:ext>
            </a:extLst>
          </p:cNvPr>
          <p:cNvSpPr/>
          <p:nvPr/>
        </p:nvSpPr>
        <p:spPr>
          <a:xfrm rot="3394060" flipH="1">
            <a:off x="4781446"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BDF6A63D-9EBC-40FF-A9B6-AA8647B323D3}"/>
              </a:ext>
            </a:extLst>
          </p:cNvPr>
          <p:cNvSpPr/>
          <p:nvPr/>
        </p:nvSpPr>
        <p:spPr>
          <a:xfrm rot="18205940">
            <a:off x="6484711" y="1030100"/>
            <a:ext cx="932211" cy="86763"/>
          </a:xfrm>
          <a:prstGeom prst="roundRect">
            <a:avLst/>
          </a:prstGeom>
          <a:solidFill>
            <a:schemeClr val="tx1">
              <a:alpha val="1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六邊形 76">
            <a:extLst>
              <a:ext uri="{FF2B5EF4-FFF2-40B4-BE49-F238E27FC236}">
                <a16:creationId xmlns:a16="http://schemas.microsoft.com/office/drawing/2014/main" id="{C8281C98-5FA7-4ADA-8F77-CF96176CD091}"/>
              </a:ext>
            </a:extLst>
          </p:cNvPr>
          <p:cNvSpPr/>
          <p:nvPr/>
        </p:nvSpPr>
        <p:spPr>
          <a:xfrm>
            <a:off x="5143391" y="1645510"/>
            <a:ext cx="1941068" cy="1673334"/>
          </a:xfrm>
          <a:prstGeom prst="hexagon">
            <a:avLst/>
          </a:prstGeom>
          <a:noFill/>
          <a:ln w="57150">
            <a:solidFill>
              <a:srgbClr val="E5C8A9">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左中括弧 82">
            <a:extLst>
              <a:ext uri="{FF2B5EF4-FFF2-40B4-BE49-F238E27FC236}">
                <a16:creationId xmlns:a16="http://schemas.microsoft.com/office/drawing/2014/main" id="{471F94C8-DC4B-4086-9A1A-2841BE1FFBA1}"/>
              </a:ext>
            </a:extLst>
          </p:cNvPr>
          <p:cNvSpPr/>
          <p:nvPr/>
        </p:nvSpPr>
        <p:spPr>
          <a:xfrm rot="5400000">
            <a:off x="6049825" y="364112"/>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4" name="左中括弧 83">
            <a:extLst>
              <a:ext uri="{FF2B5EF4-FFF2-40B4-BE49-F238E27FC236}">
                <a16:creationId xmlns:a16="http://schemas.microsoft.com/office/drawing/2014/main" id="{0A720598-E9A6-4E3A-B3A1-6AF3526B6310}"/>
              </a:ext>
            </a:extLst>
          </p:cNvPr>
          <p:cNvSpPr/>
          <p:nvPr/>
        </p:nvSpPr>
        <p:spPr>
          <a:xfrm rot="16200000" flipV="1">
            <a:off x="6049825" y="550936"/>
            <a:ext cx="104939" cy="825767"/>
          </a:xfrm>
          <a:prstGeom prst="leftBracket">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5" name="等腰三角形 84">
            <a:extLst>
              <a:ext uri="{FF2B5EF4-FFF2-40B4-BE49-F238E27FC236}">
                <a16:creationId xmlns:a16="http://schemas.microsoft.com/office/drawing/2014/main" id="{5E516D56-09B5-4B85-A3B2-E3547ABEE537}"/>
              </a:ext>
            </a:extLst>
          </p:cNvPr>
          <p:cNvSpPr/>
          <p:nvPr/>
        </p:nvSpPr>
        <p:spPr>
          <a:xfrm>
            <a:off x="6454313" y="863441"/>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等腰三角形 85">
            <a:extLst>
              <a:ext uri="{FF2B5EF4-FFF2-40B4-BE49-F238E27FC236}">
                <a16:creationId xmlns:a16="http://schemas.microsoft.com/office/drawing/2014/main" id="{4BA09CB6-715A-40F6-86AD-E6CA3BEA05F9}"/>
              </a:ext>
            </a:extLst>
          </p:cNvPr>
          <p:cNvSpPr/>
          <p:nvPr/>
        </p:nvSpPr>
        <p:spPr>
          <a:xfrm flipV="1">
            <a:off x="5626454" y="771273"/>
            <a:ext cx="121729" cy="104939"/>
          </a:xfrm>
          <a:prstGeom prst="triangle">
            <a:avLst/>
          </a:prstGeom>
          <a:solidFill>
            <a:srgbClr val="6633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5" name="群組 94">
            <a:extLst>
              <a:ext uri="{FF2B5EF4-FFF2-40B4-BE49-F238E27FC236}">
                <a16:creationId xmlns:a16="http://schemas.microsoft.com/office/drawing/2014/main" id="{52C4D610-156A-4C50-B09B-243279110649}"/>
              </a:ext>
            </a:extLst>
          </p:cNvPr>
          <p:cNvGrpSpPr/>
          <p:nvPr/>
        </p:nvGrpSpPr>
        <p:grpSpPr>
          <a:xfrm>
            <a:off x="4415091" y="963585"/>
            <a:ext cx="562701" cy="494774"/>
            <a:chOff x="3426364" y="1209693"/>
            <a:chExt cx="483737" cy="345783"/>
          </a:xfrm>
        </p:grpSpPr>
        <p:sp>
          <p:nvSpPr>
            <p:cNvPr id="88" name="左中括弧 87">
              <a:extLst>
                <a:ext uri="{FF2B5EF4-FFF2-40B4-BE49-F238E27FC236}">
                  <a16:creationId xmlns:a16="http://schemas.microsoft.com/office/drawing/2014/main" id="{A46DE7C3-53F6-48E3-BC42-C6F19416035F}"/>
                </a:ext>
              </a:extLst>
            </p:cNvPr>
            <p:cNvSpPr/>
            <p:nvPr/>
          </p:nvSpPr>
          <p:spPr>
            <a:xfrm rot="5400000">
              <a:off x="3588503" y="1233281"/>
              <a:ext cx="157852" cy="110675"/>
            </a:xfrm>
            <a:prstGeom prst="leftBracket">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90" name="直線接點 89">
              <a:extLst>
                <a:ext uri="{FF2B5EF4-FFF2-40B4-BE49-F238E27FC236}">
                  <a16:creationId xmlns:a16="http://schemas.microsoft.com/office/drawing/2014/main" id="{C7FA62CF-73F9-40D1-AEB2-BE7BFE8A4BB2}"/>
                </a:ext>
              </a:extLst>
            </p:cNvPr>
            <p:cNvCxnSpPr/>
            <p:nvPr/>
          </p:nvCxnSpPr>
          <p:spPr>
            <a:xfrm flipH="1">
              <a:off x="3426364"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181DDF0-61E4-4D21-B4BC-21658CDBE8C1}"/>
                </a:ext>
              </a:extLst>
            </p:cNvPr>
            <p:cNvCxnSpPr>
              <a:cxnSpLocks/>
            </p:cNvCxnSpPr>
            <p:nvPr/>
          </p:nvCxnSpPr>
          <p:spPr>
            <a:xfrm>
              <a:off x="3724373" y="1367545"/>
              <a:ext cx="185728" cy="185728"/>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A2F53664-EE7B-40A2-96EF-55018E6B50D6}"/>
                </a:ext>
              </a:extLst>
            </p:cNvPr>
            <p:cNvCxnSpPr>
              <a:cxnSpLocks/>
            </p:cNvCxnSpPr>
            <p:nvPr/>
          </p:nvCxnSpPr>
          <p:spPr>
            <a:xfrm flipH="1">
              <a:off x="3426364" y="1555476"/>
              <a:ext cx="476362"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96" name="等腰三角形 95">
            <a:extLst>
              <a:ext uri="{FF2B5EF4-FFF2-40B4-BE49-F238E27FC236}">
                <a16:creationId xmlns:a16="http://schemas.microsoft.com/office/drawing/2014/main" id="{201E483A-4AA6-4665-9C68-2DD257901D39}"/>
              </a:ext>
            </a:extLst>
          </p:cNvPr>
          <p:cNvSpPr/>
          <p:nvPr/>
        </p:nvSpPr>
        <p:spPr>
          <a:xfrm>
            <a:off x="4579961" y="1252038"/>
            <a:ext cx="309195" cy="173875"/>
          </a:xfrm>
          <a:prstGeom prst="triangle">
            <a:avLst>
              <a:gd name="adj" fmla="val 45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8" name="直線接點 97">
            <a:extLst>
              <a:ext uri="{FF2B5EF4-FFF2-40B4-BE49-F238E27FC236}">
                <a16:creationId xmlns:a16="http://schemas.microsoft.com/office/drawing/2014/main" id="{6C344A08-C1DA-45A7-89BF-C4ED6C078DFD}"/>
              </a:ext>
            </a:extLst>
          </p:cNvPr>
          <p:cNvCxnSpPr>
            <a:cxnSpLocks/>
          </p:cNvCxnSpPr>
          <p:nvPr/>
        </p:nvCxnSpPr>
        <p:spPr>
          <a:xfrm flipV="1">
            <a:off x="4688698" y="1014086"/>
            <a:ext cx="0" cy="1753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文字方塊 100">
            <a:extLst>
              <a:ext uri="{FF2B5EF4-FFF2-40B4-BE49-F238E27FC236}">
                <a16:creationId xmlns:a16="http://schemas.microsoft.com/office/drawing/2014/main" id="{8419D5FC-8EB3-4CBC-BF51-29AF85E4843A}"/>
              </a:ext>
            </a:extLst>
          </p:cNvPr>
          <p:cNvSpPr txBox="1"/>
          <p:nvPr/>
        </p:nvSpPr>
        <p:spPr>
          <a:xfrm>
            <a:off x="7054764" y="1014307"/>
            <a:ext cx="941283" cy="646331"/>
          </a:xfrm>
          <a:prstGeom prst="rect">
            <a:avLst/>
          </a:prstGeom>
          <a:noFill/>
        </p:spPr>
        <p:txBody>
          <a:bodyPr wrap="none" rtlCol="0">
            <a:spAutoFit/>
          </a:bodyPr>
          <a:lstStyle/>
          <a:p>
            <a:r>
              <a:rPr lang="en-US" altLang="zh-TW" dirty="0">
                <a:solidFill>
                  <a:schemeClr val="bg1"/>
                </a:solidFill>
                <a:latin typeface="Bahnschrift" panose="020B0502040204020203" pitchFamily="34" charset="0"/>
              </a:rPr>
              <a:t>{color:</a:t>
            </a:r>
          </a:p>
          <a:p>
            <a:r>
              <a:rPr lang="en-US" altLang="zh-TW" dirty="0">
                <a:solidFill>
                  <a:schemeClr val="bg1"/>
                </a:solidFill>
                <a:latin typeface="Bahnschrift" panose="020B0502040204020203" pitchFamily="34" charset="0"/>
              </a:rPr>
              <a:t>yellow}</a:t>
            </a:r>
            <a:endParaRPr lang="zh-TW" altLang="en-US" dirty="0">
              <a:solidFill>
                <a:schemeClr val="bg1"/>
              </a:solidFill>
              <a:latin typeface="Bahnschrift" panose="020B0502040204020203" pitchFamily="34" charset="0"/>
            </a:endParaRPr>
          </a:p>
        </p:txBody>
      </p:sp>
      <p:sp>
        <p:nvSpPr>
          <p:cNvPr id="102" name="圓形: 空心 101">
            <a:extLst>
              <a:ext uri="{FF2B5EF4-FFF2-40B4-BE49-F238E27FC236}">
                <a16:creationId xmlns:a16="http://schemas.microsoft.com/office/drawing/2014/main" id="{268A6368-23DD-441D-B708-9114BA668CD4}"/>
              </a:ext>
            </a:extLst>
          </p:cNvPr>
          <p:cNvSpPr/>
          <p:nvPr/>
        </p:nvSpPr>
        <p:spPr>
          <a:xfrm>
            <a:off x="4253723" y="2738701"/>
            <a:ext cx="377413" cy="376555"/>
          </a:xfrm>
          <a:prstGeom prst="don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3" name="矩形: 圓角 102">
            <a:extLst>
              <a:ext uri="{FF2B5EF4-FFF2-40B4-BE49-F238E27FC236}">
                <a16:creationId xmlns:a16="http://schemas.microsoft.com/office/drawing/2014/main" id="{F9D88FD8-252C-498F-A160-2D10F67622F5}"/>
              </a:ext>
            </a:extLst>
          </p:cNvPr>
          <p:cNvSpPr/>
          <p:nvPr/>
        </p:nvSpPr>
        <p:spPr>
          <a:xfrm>
            <a:off x="4396039" y="2641272"/>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圓角 103">
            <a:extLst>
              <a:ext uri="{FF2B5EF4-FFF2-40B4-BE49-F238E27FC236}">
                <a16:creationId xmlns:a16="http://schemas.microsoft.com/office/drawing/2014/main" id="{5B09BF3F-879B-431B-BEFC-A9FC20300317}"/>
              </a:ext>
            </a:extLst>
          </p:cNvPr>
          <p:cNvSpPr/>
          <p:nvPr/>
        </p:nvSpPr>
        <p:spPr>
          <a:xfrm>
            <a:off x="4396039" y="3104479"/>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圓角 104">
            <a:extLst>
              <a:ext uri="{FF2B5EF4-FFF2-40B4-BE49-F238E27FC236}">
                <a16:creationId xmlns:a16="http://schemas.microsoft.com/office/drawing/2014/main" id="{19D56968-D265-45F9-860D-6D129240DC20}"/>
              </a:ext>
            </a:extLst>
          </p:cNvPr>
          <p:cNvSpPr/>
          <p:nvPr/>
        </p:nvSpPr>
        <p:spPr>
          <a:xfrm rot="5400000">
            <a:off x="4624463" y="2868090"/>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圓角 105">
            <a:extLst>
              <a:ext uri="{FF2B5EF4-FFF2-40B4-BE49-F238E27FC236}">
                <a16:creationId xmlns:a16="http://schemas.microsoft.com/office/drawing/2014/main" id="{EB74F947-9E91-4D27-9AFC-9B0596D00D76}"/>
              </a:ext>
            </a:extLst>
          </p:cNvPr>
          <p:cNvSpPr/>
          <p:nvPr/>
        </p:nvSpPr>
        <p:spPr>
          <a:xfrm rot="5400000">
            <a:off x="4170120" y="2868091"/>
            <a:ext cx="86282"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圓角 106">
            <a:extLst>
              <a:ext uri="{FF2B5EF4-FFF2-40B4-BE49-F238E27FC236}">
                <a16:creationId xmlns:a16="http://schemas.microsoft.com/office/drawing/2014/main" id="{6CB54BF1-406E-466A-BF52-2BDFF0F8D355}"/>
              </a:ext>
            </a:extLst>
          </p:cNvPr>
          <p:cNvSpPr/>
          <p:nvPr/>
        </p:nvSpPr>
        <p:spPr>
          <a:xfrm rot="8100000">
            <a:off x="4233062" y="2716305"/>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圓角 107">
            <a:extLst>
              <a:ext uri="{FF2B5EF4-FFF2-40B4-BE49-F238E27FC236}">
                <a16:creationId xmlns:a16="http://schemas.microsoft.com/office/drawing/2014/main" id="{E71C59BE-6750-46DE-BDCC-83D5AA422A9D}"/>
              </a:ext>
            </a:extLst>
          </p:cNvPr>
          <p:cNvSpPr/>
          <p:nvPr/>
        </p:nvSpPr>
        <p:spPr>
          <a:xfrm rot="8100000">
            <a:off x="4563125" y="3037897"/>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圓角 108">
            <a:extLst>
              <a:ext uri="{FF2B5EF4-FFF2-40B4-BE49-F238E27FC236}">
                <a16:creationId xmlns:a16="http://schemas.microsoft.com/office/drawing/2014/main" id="{E5591DFF-B063-431F-9450-80683655D91F}"/>
              </a:ext>
            </a:extLst>
          </p:cNvPr>
          <p:cNvSpPr/>
          <p:nvPr/>
        </p:nvSpPr>
        <p:spPr>
          <a:xfrm rot="13500000" flipV="1">
            <a:off x="4570052" y="2716560"/>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圓角 109">
            <a:extLst>
              <a:ext uri="{FF2B5EF4-FFF2-40B4-BE49-F238E27FC236}">
                <a16:creationId xmlns:a16="http://schemas.microsoft.com/office/drawing/2014/main" id="{711068B5-3D7A-450E-8028-BD2105D82340}"/>
              </a:ext>
            </a:extLst>
          </p:cNvPr>
          <p:cNvSpPr/>
          <p:nvPr/>
        </p:nvSpPr>
        <p:spPr>
          <a:xfrm rot="13500000" flipV="1">
            <a:off x="4219783" y="3028974"/>
            <a:ext cx="85498" cy="1182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3723AD45-3F3D-4475-91D9-AFD9DA34E441}"/>
              </a:ext>
            </a:extLst>
          </p:cNvPr>
          <p:cNvGrpSpPr/>
          <p:nvPr/>
        </p:nvGrpSpPr>
        <p:grpSpPr>
          <a:xfrm rot="8672801">
            <a:off x="4732342" y="2853010"/>
            <a:ext cx="468768" cy="478293"/>
            <a:chOff x="3672879" y="2997490"/>
            <a:chExt cx="423121" cy="431718"/>
          </a:xfrm>
        </p:grpSpPr>
        <p:sp>
          <p:nvSpPr>
            <p:cNvPr id="112" name="拱形 111">
              <a:extLst>
                <a:ext uri="{FF2B5EF4-FFF2-40B4-BE49-F238E27FC236}">
                  <a16:creationId xmlns:a16="http://schemas.microsoft.com/office/drawing/2014/main" id="{91EEF7D2-21C0-491F-AEC4-BC4575562676}"/>
                </a:ext>
              </a:extLst>
            </p:cNvPr>
            <p:cNvSpPr/>
            <p:nvPr/>
          </p:nvSpPr>
          <p:spPr>
            <a:xfrm rot="10800000">
              <a:off x="3672879" y="2997490"/>
              <a:ext cx="375512" cy="375512"/>
            </a:xfrm>
            <a:prstGeom prst="blockArc">
              <a:avLst>
                <a:gd name="adj1" fmla="val 10800000"/>
                <a:gd name="adj2" fmla="val 16642654"/>
                <a:gd name="adj3" fmla="val 1334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3" name="矩形: 圓角 112">
              <a:extLst>
                <a:ext uri="{FF2B5EF4-FFF2-40B4-BE49-F238E27FC236}">
                  <a16:creationId xmlns:a16="http://schemas.microsoft.com/office/drawing/2014/main" id="{90BEAC6D-42AE-481D-960F-76AB53184732}"/>
                </a:ext>
              </a:extLst>
            </p:cNvPr>
            <p:cNvSpPr/>
            <p:nvPr/>
          </p:nvSpPr>
          <p:spPr>
            <a:xfrm rot="8100000">
              <a:off x="3982831" y="3316760"/>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圓角 113">
              <a:extLst>
                <a:ext uri="{FF2B5EF4-FFF2-40B4-BE49-F238E27FC236}">
                  <a16:creationId xmlns:a16="http://schemas.microsoft.com/office/drawing/2014/main" id="{BCCCEB3B-E122-4432-B889-E1916C9F7594}"/>
                </a:ext>
              </a:extLst>
            </p:cNvPr>
            <p:cNvSpPr/>
            <p:nvPr/>
          </p:nvSpPr>
          <p:spPr>
            <a:xfrm rot="6300000">
              <a:off x="4041528" y="3227033"/>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圓角 114">
              <a:extLst>
                <a:ext uri="{FF2B5EF4-FFF2-40B4-BE49-F238E27FC236}">
                  <a16:creationId xmlns:a16="http://schemas.microsoft.com/office/drawing/2014/main" id="{DDD1800F-D4D0-42E8-B7C9-8BCB436A1F2F}"/>
                </a:ext>
              </a:extLst>
            </p:cNvPr>
            <p:cNvSpPr/>
            <p:nvPr/>
          </p:nvSpPr>
          <p:spPr>
            <a:xfrm rot="9900000">
              <a:off x="3883483" y="3365984"/>
              <a:ext cx="45720" cy="632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橢圓 116">
            <a:extLst>
              <a:ext uri="{FF2B5EF4-FFF2-40B4-BE49-F238E27FC236}">
                <a16:creationId xmlns:a16="http://schemas.microsoft.com/office/drawing/2014/main" id="{72DA1E11-4AD7-450D-B6EE-3E7F969A1F02}"/>
              </a:ext>
            </a:extLst>
          </p:cNvPr>
          <p:cNvSpPr/>
          <p:nvPr/>
        </p:nvSpPr>
        <p:spPr>
          <a:xfrm>
            <a:off x="5806174"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1" name="群組 190">
            <a:extLst>
              <a:ext uri="{FF2B5EF4-FFF2-40B4-BE49-F238E27FC236}">
                <a16:creationId xmlns:a16="http://schemas.microsoft.com/office/drawing/2014/main" id="{C8898C75-CDBF-4DCA-AD67-17C949BFC352}"/>
              </a:ext>
            </a:extLst>
          </p:cNvPr>
          <p:cNvGrpSpPr/>
          <p:nvPr/>
        </p:nvGrpSpPr>
        <p:grpSpPr>
          <a:xfrm>
            <a:off x="7320563" y="2743880"/>
            <a:ext cx="797507" cy="531346"/>
            <a:chOff x="7359417" y="3177884"/>
            <a:chExt cx="847958" cy="616241"/>
          </a:xfrm>
        </p:grpSpPr>
        <p:sp>
          <p:nvSpPr>
            <p:cNvPr id="182" name="框架 181">
              <a:extLst>
                <a:ext uri="{FF2B5EF4-FFF2-40B4-BE49-F238E27FC236}">
                  <a16:creationId xmlns:a16="http://schemas.microsoft.com/office/drawing/2014/main" id="{4C0C2F9D-7AE7-4131-9391-463CAE682D07}"/>
                </a:ext>
              </a:extLst>
            </p:cNvPr>
            <p:cNvSpPr/>
            <p:nvPr/>
          </p:nvSpPr>
          <p:spPr>
            <a:xfrm>
              <a:off x="7359417" y="3177884"/>
              <a:ext cx="847958" cy="616241"/>
            </a:xfrm>
            <a:prstGeom prst="frame">
              <a:avLst>
                <a:gd name="adj1" fmla="val 78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3" name="矩形 182">
              <a:extLst>
                <a:ext uri="{FF2B5EF4-FFF2-40B4-BE49-F238E27FC236}">
                  <a16:creationId xmlns:a16="http://schemas.microsoft.com/office/drawing/2014/main" id="{E1B426F6-D628-4692-8D67-B65B78D153B5}"/>
                </a:ext>
              </a:extLst>
            </p:cNvPr>
            <p:cNvSpPr/>
            <p:nvPr/>
          </p:nvSpPr>
          <p:spPr>
            <a:xfrm>
              <a:off x="7461280" y="3292547"/>
              <a:ext cx="77798" cy="46934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16499383-0E5C-4BAC-8932-80ECD5C35808}"/>
                </a:ext>
              </a:extLst>
            </p:cNvPr>
            <p:cNvSpPr/>
            <p:nvPr/>
          </p:nvSpPr>
          <p:spPr>
            <a:xfrm>
              <a:off x="7616876" y="3509533"/>
              <a:ext cx="77798" cy="2523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AA25057C-5E0C-461A-8138-532D3516D14A}"/>
                </a:ext>
              </a:extLst>
            </p:cNvPr>
            <p:cNvSpPr/>
            <p:nvPr/>
          </p:nvSpPr>
          <p:spPr>
            <a:xfrm>
              <a:off x="7773923" y="3454209"/>
              <a:ext cx="77798" cy="3076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矩形 188">
              <a:extLst>
                <a:ext uri="{FF2B5EF4-FFF2-40B4-BE49-F238E27FC236}">
                  <a16:creationId xmlns:a16="http://schemas.microsoft.com/office/drawing/2014/main" id="{05A13C35-ADD9-4035-B8B1-158735278731}"/>
                </a:ext>
              </a:extLst>
            </p:cNvPr>
            <p:cNvSpPr/>
            <p:nvPr/>
          </p:nvSpPr>
          <p:spPr>
            <a:xfrm>
              <a:off x="7929519" y="3602235"/>
              <a:ext cx="77798" cy="15965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矩形 189">
              <a:extLst>
                <a:ext uri="{FF2B5EF4-FFF2-40B4-BE49-F238E27FC236}">
                  <a16:creationId xmlns:a16="http://schemas.microsoft.com/office/drawing/2014/main" id="{FC4DF164-8F0F-4D06-8071-60A6D09CEC12}"/>
                </a:ext>
              </a:extLst>
            </p:cNvPr>
            <p:cNvSpPr/>
            <p:nvPr/>
          </p:nvSpPr>
          <p:spPr>
            <a:xfrm>
              <a:off x="8007317" y="3357477"/>
              <a:ext cx="77798" cy="40441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4" name="橢圓 313">
            <a:extLst>
              <a:ext uri="{FF2B5EF4-FFF2-40B4-BE49-F238E27FC236}">
                <a16:creationId xmlns:a16="http://schemas.microsoft.com/office/drawing/2014/main" id="{19734329-F68A-48CE-8681-04ED1E3957B0}"/>
              </a:ext>
            </a:extLst>
          </p:cNvPr>
          <p:cNvSpPr/>
          <p:nvPr/>
        </p:nvSpPr>
        <p:spPr>
          <a:xfrm>
            <a:off x="5806174"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橢圓 314">
            <a:extLst>
              <a:ext uri="{FF2B5EF4-FFF2-40B4-BE49-F238E27FC236}">
                <a16:creationId xmlns:a16="http://schemas.microsoft.com/office/drawing/2014/main" id="{6DF30A02-CF04-4B68-8A79-9DFC3455A071}"/>
              </a:ext>
            </a:extLst>
          </p:cNvPr>
          <p:cNvSpPr/>
          <p:nvPr/>
        </p:nvSpPr>
        <p:spPr>
          <a:xfrm>
            <a:off x="5806174"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橢圓 323">
            <a:extLst>
              <a:ext uri="{FF2B5EF4-FFF2-40B4-BE49-F238E27FC236}">
                <a16:creationId xmlns:a16="http://schemas.microsoft.com/office/drawing/2014/main" id="{6BC340B4-F777-49D4-80FE-6D39CE7220C2}"/>
              </a:ext>
            </a:extLst>
          </p:cNvPr>
          <p:cNvSpPr/>
          <p:nvPr/>
        </p:nvSpPr>
        <p:spPr>
          <a:xfrm>
            <a:off x="6342335" y="376329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5" name="橢圓 324">
            <a:extLst>
              <a:ext uri="{FF2B5EF4-FFF2-40B4-BE49-F238E27FC236}">
                <a16:creationId xmlns:a16="http://schemas.microsoft.com/office/drawing/2014/main" id="{DEB04623-30D0-4397-899F-A620DE88571E}"/>
              </a:ext>
            </a:extLst>
          </p:cNvPr>
          <p:cNvSpPr/>
          <p:nvPr/>
        </p:nvSpPr>
        <p:spPr>
          <a:xfrm>
            <a:off x="6342335" y="3927913"/>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6" name="橢圓 325">
            <a:extLst>
              <a:ext uri="{FF2B5EF4-FFF2-40B4-BE49-F238E27FC236}">
                <a16:creationId xmlns:a16="http://schemas.microsoft.com/office/drawing/2014/main" id="{8E3625A3-3480-4B43-8855-C98D25E186BC}"/>
              </a:ext>
            </a:extLst>
          </p:cNvPr>
          <p:cNvSpPr/>
          <p:nvPr/>
        </p:nvSpPr>
        <p:spPr>
          <a:xfrm>
            <a:off x="6342335" y="4089870"/>
            <a:ext cx="56162" cy="5616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橢圓 327">
            <a:extLst>
              <a:ext uri="{FF2B5EF4-FFF2-40B4-BE49-F238E27FC236}">
                <a16:creationId xmlns:a16="http://schemas.microsoft.com/office/drawing/2014/main" id="{60EBB90A-6525-4E76-A732-9432F293F40D}"/>
              </a:ext>
            </a:extLst>
          </p:cNvPr>
          <p:cNvSpPr/>
          <p:nvPr/>
        </p:nvSpPr>
        <p:spPr>
          <a:xfrm>
            <a:off x="6080260" y="3854094"/>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橢圓 328">
            <a:extLst>
              <a:ext uri="{FF2B5EF4-FFF2-40B4-BE49-F238E27FC236}">
                <a16:creationId xmlns:a16="http://schemas.microsoft.com/office/drawing/2014/main" id="{7FEA77E9-51A9-4549-BFE3-928DCB60DA81}"/>
              </a:ext>
            </a:extLst>
          </p:cNvPr>
          <p:cNvSpPr/>
          <p:nvPr/>
        </p:nvSpPr>
        <p:spPr>
          <a:xfrm>
            <a:off x="6080260" y="4016051"/>
            <a:ext cx="56162" cy="5616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5A94F7E6-540B-4570-AE00-2D10B69DA895}"/>
              </a:ext>
            </a:extLst>
          </p:cNvPr>
          <p:cNvCxnSpPr>
            <a:cxnSpLocks/>
            <a:stCxn id="117" idx="6"/>
            <a:endCxn id="328" idx="2"/>
          </p:cNvCxnSpPr>
          <p:nvPr/>
        </p:nvCxnSpPr>
        <p:spPr>
          <a:xfrm>
            <a:off x="5862336" y="3791371"/>
            <a:ext cx="217924"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FAB75CBF-8C1B-40C0-98D8-E36ABE708CA8}"/>
              </a:ext>
            </a:extLst>
          </p:cNvPr>
          <p:cNvCxnSpPr>
            <a:cxnSpLocks/>
            <a:stCxn id="314" idx="6"/>
            <a:endCxn id="328" idx="2"/>
          </p:cNvCxnSpPr>
          <p:nvPr/>
        </p:nvCxnSpPr>
        <p:spPr>
          <a:xfrm flipV="1">
            <a:off x="5862336" y="3882175"/>
            <a:ext cx="217924"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00E0B253-AEEB-461C-BF71-F9C4FD89BE16}"/>
              </a:ext>
            </a:extLst>
          </p:cNvPr>
          <p:cNvCxnSpPr>
            <a:stCxn id="315" idx="7"/>
            <a:endCxn id="329" idx="2"/>
          </p:cNvCxnSpPr>
          <p:nvPr/>
        </p:nvCxnSpPr>
        <p:spPr>
          <a:xfrm flipV="1">
            <a:off x="5854111" y="4044132"/>
            <a:ext cx="226149" cy="53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A6868791-F57F-426B-AEAB-AE9B7BA95BFD}"/>
              </a:ext>
            </a:extLst>
          </p:cNvPr>
          <p:cNvCxnSpPr>
            <a:stCxn id="314" idx="6"/>
            <a:endCxn id="329" idx="2"/>
          </p:cNvCxnSpPr>
          <p:nvPr/>
        </p:nvCxnSpPr>
        <p:spPr>
          <a:xfrm>
            <a:off x="5862336" y="3955994"/>
            <a:ext cx="217924"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線接點 338">
            <a:extLst>
              <a:ext uri="{FF2B5EF4-FFF2-40B4-BE49-F238E27FC236}">
                <a16:creationId xmlns:a16="http://schemas.microsoft.com/office/drawing/2014/main" id="{9657A4D8-4D75-41A0-A8D9-366876BCBA33}"/>
              </a:ext>
            </a:extLst>
          </p:cNvPr>
          <p:cNvCxnSpPr>
            <a:stCxn id="117" idx="6"/>
            <a:endCxn id="329" idx="2"/>
          </p:cNvCxnSpPr>
          <p:nvPr/>
        </p:nvCxnSpPr>
        <p:spPr>
          <a:xfrm>
            <a:off x="5862336" y="3791371"/>
            <a:ext cx="217924"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線接點 340">
            <a:extLst>
              <a:ext uri="{FF2B5EF4-FFF2-40B4-BE49-F238E27FC236}">
                <a16:creationId xmlns:a16="http://schemas.microsoft.com/office/drawing/2014/main" id="{0AB3753D-51A8-4E3D-A9E0-7B673B22B505}"/>
              </a:ext>
            </a:extLst>
          </p:cNvPr>
          <p:cNvCxnSpPr>
            <a:cxnSpLocks/>
            <a:stCxn id="315" idx="7"/>
            <a:endCxn id="328" idx="2"/>
          </p:cNvCxnSpPr>
          <p:nvPr/>
        </p:nvCxnSpPr>
        <p:spPr>
          <a:xfrm flipV="1">
            <a:off x="5854111" y="3882175"/>
            <a:ext cx="226149" cy="215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C81DA216-7717-4EF2-8E36-050A128799E1}"/>
              </a:ext>
            </a:extLst>
          </p:cNvPr>
          <p:cNvCxnSpPr>
            <a:cxnSpLocks/>
            <a:stCxn id="328" idx="6"/>
            <a:endCxn id="324" idx="2"/>
          </p:cNvCxnSpPr>
          <p:nvPr/>
        </p:nvCxnSpPr>
        <p:spPr>
          <a:xfrm flipV="1">
            <a:off x="6136422" y="3791371"/>
            <a:ext cx="205913" cy="908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4F8D6289-9E81-4DC8-AC69-DB37E586D55A}"/>
              </a:ext>
            </a:extLst>
          </p:cNvPr>
          <p:cNvCxnSpPr>
            <a:stCxn id="328" idx="6"/>
            <a:endCxn id="325" idx="2"/>
          </p:cNvCxnSpPr>
          <p:nvPr/>
        </p:nvCxnSpPr>
        <p:spPr>
          <a:xfrm>
            <a:off x="6136422" y="3882175"/>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線接點 350">
            <a:extLst>
              <a:ext uri="{FF2B5EF4-FFF2-40B4-BE49-F238E27FC236}">
                <a16:creationId xmlns:a16="http://schemas.microsoft.com/office/drawing/2014/main" id="{C8AC81E3-45BD-4856-B68F-19C9CDE14C86}"/>
              </a:ext>
            </a:extLst>
          </p:cNvPr>
          <p:cNvCxnSpPr>
            <a:stCxn id="329" idx="6"/>
            <a:endCxn id="325" idx="2"/>
          </p:cNvCxnSpPr>
          <p:nvPr/>
        </p:nvCxnSpPr>
        <p:spPr>
          <a:xfrm flipV="1">
            <a:off x="6136422" y="3955994"/>
            <a:ext cx="205913" cy="881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線接點 352">
            <a:extLst>
              <a:ext uri="{FF2B5EF4-FFF2-40B4-BE49-F238E27FC236}">
                <a16:creationId xmlns:a16="http://schemas.microsoft.com/office/drawing/2014/main" id="{AFC6E460-1F07-4DA2-89C0-A599572BBBEB}"/>
              </a:ext>
            </a:extLst>
          </p:cNvPr>
          <p:cNvCxnSpPr>
            <a:stCxn id="329" idx="6"/>
            <a:endCxn id="326" idx="2"/>
          </p:cNvCxnSpPr>
          <p:nvPr/>
        </p:nvCxnSpPr>
        <p:spPr>
          <a:xfrm>
            <a:off x="6136422" y="4044132"/>
            <a:ext cx="205913" cy="73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線接點 354">
            <a:extLst>
              <a:ext uri="{FF2B5EF4-FFF2-40B4-BE49-F238E27FC236}">
                <a16:creationId xmlns:a16="http://schemas.microsoft.com/office/drawing/2014/main" id="{B7D9DB23-7397-4A56-A387-582C2CA044F4}"/>
              </a:ext>
            </a:extLst>
          </p:cNvPr>
          <p:cNvCxnSpPr>
            <a:stCxn id="328" idx="6"/>
            <a:endCxn id="326" idx="2"/>
          </p:cNvCxnSpPr>
          <p:nvPr/>
        </p:nvCxnSpPr>
        <p:spPr>
          <a:xfrm>
            <a:off x="6136422" y="3882175"/>
            <a:ext cx="205913" cy="235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線接點 356">
            <a:extLst>
              <a:ext uri="{FF2B5EF4-FFF2-40B4-BE49-F238E27FC236}">
                <a16:creationId xmlns:a16="http://schemas.microsoft.com/office/drawing/2014/main" id="{3BD5C1AB-7856-47A4-8135-AD2950131036}"/>
              </a:ext>
            </a:extLst>
          </p:cNvPr>
          <p:cNvCxnSpPr>
            <a:stCxn id="329" idx="6"/>
            <a:endCxn id="324" idx="2"/>
          </p:cNvCxnSpPr>
          <p:nvPr/>
        </p:nvCxnSpPr>
        <p:spPr>
          <a:xfrm flipV="1">
            <a:off x="6136422" y="3791371"/>
            <a:ext cx="205913" cy="252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8" name="矩形 357">
            <a:extLst>
              <a:ext uri="{FF2B5EF4-FFF2-40B4-BE49-F238E27FC236}">
                <a16:creationId xmlns:a16="http://schemas.microsoft.com/office/drawing/2014/main" id="{21984F43-33E4-4F51-9B83-6E74862AC87C}"/>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9" name="文字方塊 358">
            <a:extLst>
              <a:ext uri="{FF2B5EF4-FFF2-40B4-BE49-F238E27FC236}">
                <a16:creationId xmlns:a16="http://schemas.microsoft.com/office/drawing/2014/main" id="{45CA2815-7974-4847-A577-3394E0DFFA67}"/>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使用工具</a:t>
            </a:r>
          </a:p>
        </p:txBody>
      </p:sp>
      <p:sp>
        <p:nvSpPr>
          <p:cNvPr id="118" name="矩形 117">
            <a:extLst>
              <a:ext uri="{FF2B5EF4-FFF2-40B4-BE49-F238E27FC236}">
                <a16:creationId xmlns:a16="http://schemas.microsoft.com/office/drawing/2014/main" id="{80DAE1FC-FF34-4BC6-A776-1469F22D02F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3" name="群組 2">
            <a:extLst>
              <a:ext uri="{FF2B5EF4-FFF2-40B4-BE49-F238E27FC236}">
                <a16:creationId xmlns:a16="http://schemas.microsoft.com/office/drawing/2014/main" id="{B3056CB0-F549-46C7-B75B-AA0040D23B9A}"/>
              </a:ext>
            </a:extLst>
          </p:cNvPr>
          <p:cNvGrpSpPr/>
          <p:nvPr/>
        </p:nvGrpSpPr>
        <p:grpSpPr>
          <a:xfrm>
            <a:off x="9035600" y="704335"/>
            <a:ext cx="3406758" cy="4633579"/>
            <a:chOff x="9035600" y="704335"/>
            <a:chExt cx="3406758" cy="4633579"/>
          </a:xfrm>
        </p:grpSpPr>
        <p:pic>
          <p:nvPicPr>
            <p:cNvPr id="13" name="Picture 271 13">
              <a:extLst>
                <a:ext uri="{FF2B5EF4-FFF2-40B4-BE49-F238E27FC236}">
                  <a16:creationId xmlns:a16="http://schemas.microsoft.com/office/drawing/2014/main" id="{281CC6EF-4B00-4404-A3FC-51DF5ACB2915}"/>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544709" y="3663168"/>
              <a:ext cx="1081065" cy="1253075"/>
            </a:xfrm>
            <a:prstGeom prst="rect">
              <a:avLst/>
            </a:prstGeom>
            <a:ln>
              <a:noFill/>
            </a:ln>
          </p:spPr>
        </p:pic>
        <p:pic>
          <p:nvPicPr>
            <p:cNvPr id="20" name="Picture 271 20">
              <a:extLst>
                <a:ext uri="{FF2B5EF4-FFF2-40B4-BE49-F238E27FC236}">
                  <a16:creationId xmlns:a16="http://schemas.microsoft.com/office/drawing/2014/main" id="{39AF6D8B-A2A6-4027-A6AE-702D81339A8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1500" b="76333" l="28875" r="70625">
                          <a14:foregroundMark x1="48875" y1="46500" x2="48875" y2="46500"/>
                          <a14:foregroundMark x1="47750" y1="37333" x2="47750" y2="37333"/>
                          <a14:foregroundMark x1="39625" y1="31833" x2="39625" y2="31833"/>
                        </a14:backgroundRemoval>
                      </a14:imgEffect>
                    </a14:imgLayer>
                  </a14:imgProps>
                </a:ext>
                <a:ext uri="{28A0092B-C50C-407E-A947-70E740481C1C}">
                  <a14:useLocalDpi xmlns:a14="http://schemas.microsoft.com/office/drawing/2010/main" val="0"/>
                </a:ext>
              </a:extLst>
            </a:blip>
            <a:srcRect l="28922" t="22272" r="28423" b="24365"/>
            <a:stretch/>
          </p:blipFill>
          <p:spPr>
            <a:xfrm>
              <a:off x="10733287" y="4178268"/>
              <a:ext cx="1235896" cy="1159646"/>
            </a:xfrm>
            <a:prstGeom prst="rect">
              <a:avLst/>
            </a:prstGeom>
          </p:spPr>
        </p:pic>
        <p:grpSp>
          <p:nvGrpSpPr>
            <p:cNvPr id="7" name="群組 6">
              <a:extLst>
                <a:ext uri="{FF2B5EF4-FFF2-40B4-BE49-F238E27FC236}">
                  <a16:creationId xmlns:a16="http://schemas.microsoft.com/office/drawing/2014/main" id="{11C36518-367D-4DD5-B9D7-B08B479384E6}"/>
                </a:ext>
              </a:extLst>
            </p:cNvPr>
            <p:cNvGrpSpPr/>
            <p:nvPr/>
          </p:nvGrpSpPr>
          <p:grpSpPr>
            <a:xfrm>
              <a:off x="10822246" y="704335"/>
              <a:ext cx="1620112" cy="1620112"/>
              <a:chOff x="10521867" y="1705856"/>
              <a:chExt cx="1657350" cy="1657350"/>
            </a:xfrm>
          </p:grpSpPr>
          <p:pic>
            <p:nvPicPr>
              <p:cNvPr id="27" name="Picture 271 27">
                <a:extLst>
                  <a:ext uri="{FF2B5EF4-FFF2-40B4-BE49-F238E27FC236}">
                    <a16:creationId xmlns:a16="http://schemas.microsoft.com/office/drawing/2014/main" id="{0F8FAC5C-6BAD-453D-8D69-CB94189CA2F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710002" y="1869435"/>
                <a:ext cx="1281080" cy="1281074"/>
              </a:xfrm>
              <a:prstGeom prst="rect">
                <a:avLst/>
              </a:prstGeom>
              <a:ln>
                <a:noFill/>
              </a:ln>
            </p:spPr>
          </p:pic>
          <p:sp>
            <p:nvSpPr>
              <p:cNvPr id="68" name="橢圓 67">
                <a:extLst>
                  <a:ext uri="{FF2B5EF4-FFF2-40B4-BE49-F238E27FC236}">
                    <a16:creationId xmlns:a16="http://schemas.microsoft.com/office/drawing/2014/main" id="{28B7C9C8-6BA6-4421-9A82-A0A15374C67B}"/>
                  </a:ext>
                </a:extLst>
              </p:cNvPr>
              <p:cNvSpPr/>
              <p:nvPr/>
            </p:nvSpPr>
            <p:spPr>
              <a:xfrm>
                <a:off x="10521867" y="1705856"/>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nvGrpSpPr>
            <p:cNvPr id="4" name="群組 3">
              <a:extLst>
                <a:ext uri="{FF2B5EF4-FFF2-40B4-BE49-F238E27FC236}">
                  <a16:creationId xmlns:a16="http://schemas.microsoft.com/office/drawing/2014/main" id="{70CBC75F-22D2-4ED6-9062-FF1A95B94E67}"/>
                </a:ext>
              </a:extLst>
            </p:cNvPr>
            <p:cNvGrpSpPr/>
            <p:nvPr/>
          </p:nvGrpSpPr>
          <p:grpSpPr>
            <a:xfrm>
              <a:off x="10529142" y="2735510"/>
              <a:ext cx="1667337" cy="1657350"/>
              <a:chOff x="7370469" y="-362494"/>
              <a:chExt cx="1667337" cy="1657350"/>
            </a:xfrm>
          </p:grpSpPr>
          <p:pic>
            <p:nvPicPr>
              <p:cNvPr id="2050" name="Picture 2" descr="ãtableau iconãçåçæå°çµæ">
                <a:extLst>
                  <a:ext uri="{FF2B5EF4-FFF2-40B4-BE49-F238E27FC236}">
                    <a16:creationId xmlns:a16="http://schemas.microsoft.com/office/drawing/2014/main" id="{1430C575-1FFD-4CCF-A9B7-BD6234BA96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934" y="-104712"/>
                <a:ext cx="1590872" cy="10605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1" name="橢圓 110">
                <a:extLst>
                  <a:ext uri="{FF2B5EF4-FFF2-40B4-BE49-F238E27FC236}">
                    <a16:creationId xmlns:a16="http://schemas.microsoft.com/office/drawing/2014/main" id="{9B6DF6DC-7F71-4EB9-8C31-35D8575BA091}"/>
                  </a:ext>
                </a:extLst>
              </p:cNvPr>
              <p:cNvSpPr/>
              <p:nvPr/>
            </p:nvSpPr>
            <p:spPr>
              <a:xfrm>
                <a:off x="7370469" y="-362494"/>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pic>
          <p:nvPicPr>
            <p:cNvPr id="23" name="Picture 271 23">
              <a:extLst>
                <a:ext uri="{FF2B5EF4-FFF2-40B4-BE49-F238E27FC236}">
                  <a16:creationId xmlns:a16="http://schemas.microsoft.com/office/drawing/2014/main" id="{27219E89-8682-4720-B10C-B0771B2831AD}"/>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109198" y="1232029"/>
              <a:ext cx="1252297" cy="1252290"/>
            </a:xfrm>
            <a:prstGeom prst="rect">
              <a:avLst/>
            </a:prstGeom>
          </p:spPr>
        </p:pic>
        <p:grpSp>
          <p:nvGrpSpPr>
            <p:cNvPr id="5" name="群組 4">
              <a:extLst>
                <a:ext uri="{FF2B5EF4-FFF2-40B4-BE49-F238E27FC236}">
                  <a16:creationId xmlns:a16="http://schemas.microsoft.com/office/drawing/2014/main" id="{777639DF-6325-4983-9435-896EE4FC8838}"/>
                </a:ext>
              </a:extLst>
            </p:cNvPr>
            <p:cNvGrpSpPr/>
            <p:nvPr/>
          </p:nvGrpSpPr>
          <p:grpSpPr>
            <a:xfrm>
              <a:off x="9035600" y="1827684"/>
              <a:ext cx="1620112" cy="1620112"/>
              <a:chOff x="8808799" y="1674181"/>
              <a:chExt cx="1657350" cy="1657350"/>
            </a:xfrm>
          </p:grpSpPr>
          <p:pic>
            <p:nvPicPr>
              <p:cNvPr id="25" name="Picture 271 25">
                <a:extLst>
                  <a:ext uri="{FF2B5EF4-FFF2-40B4-BE49-F238E27FC236}">
                    <a16:creationId xmlns:a16="http://schemas.microsoft.com/office/drawing/2014/main" id="{459C90E0-C65E-46E0-A921-066FCDB6721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996934" y="1848085"/>
                <a:ext cx="1281080" cy="1281074"/>
              </a:xfrm>
              <a:prstGeom prst="rect">
                <a:avLst/>
              </a:prstGeom>
              <a:ln>
                <a:noFill/>
              </a:ln>
            </p:spPr>
          </p:pic>
          <p:sp>
            <p:nvSpPr>
              <p:cNvPr id="67" name="橢圓 66">
                <a:extLst>
                  <a:ext uri="{FF2B5EF4-FFF2-40B4-BE49-F238E27FC236}">
                    <a16:creationId xmlns:a16="http://schemas.microsoft.com/office/drawing/2014/main" id="{FAE9DEA4-273E-4B36-9128-62C70B8DD375}"/>
                  </a:ext>
                </a:extLst>
              </p:cNvPr>
              <p:cNvSpPr/>
              <p:nvPr/>
            </p:nvSpPr>
            <p:spPr>
              <a:xfrm>
                <a:off x="8808799" y="1674181"/>
                <a:ext cx="1657350" cy="1657350"/>
              </a:xfrm>
              <a:prstGeom prst="ellipse">
                <a:avLst/>
              </a:prstGeom>
              <a:noFill/>
              <a:ln w="571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grpSp>
      <p:grpSp>
        <p:nvGrpSpPr>
          <p:cNvPr id="6" name="群組 5">
            <a:extLst>
              <a:ext uri="{FF2B5EF4-FFF2-40B4-BE49-F238E27FC236}">
                <a16:creationId xmlns:a16="http://schemas.microsoft.com/office/drawing/2014/main" id="{72B11E24-5B7A-4298-8A86-32FD7D0F2A8E}"/>
              </a:ext>
            </a:extLst>
          </p:cNvPr>
          <p:cNvGrpSpPr/>
          <p:nvPr/>
        </p:nvGrpSpPr>
        <p:grpSpPr>
          <a:xfrm>
            <a:off x="-1063097" y="750790"/>
            <a:ext cx="3468061" cy="3476259"/>
            <a:chOff x="-1063097" y="750790"/>
            <a:chExt cx="3468061" cy="3476259"/>
          </a:xfrm>
        </p:grpSpPr>
        <p:sp>
          <p:nvSpPr>
            <p:cNvPr id="9" name="弦 8">
              <a:extLst>
                <a:ext uri="{FF2B5EF4-FFF2-40B4-BE49-F238E27FC236}">
                  <a16:creationId xmlns:a16="http://schemas.microsoft.com/office/drawing/2014/main" id="{EFF666F8-3EFD-4798-88F0-2F7DA141476C}"/>
                </a:ext>
              </a:extLst>
            </p:cNvPr>
            <p:cNvSpPr/>
            <p:nvPr/>
          </p:nvSpPr>
          <p:spPr>
            <a:xfrm rot="12150638">
              <a:off x="-1063097" y="750790"/>
              <a:ext cx="3468061" cy="3468061"/>
            </a:xfrm>
            <a:prstGeom prst="chord">
              <a:avLst/>
            </a:prstGeom>
            <a:solidFill>
              <a:schemeClr val="accent5">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Picture 271 16">
              <a:extLst>
                <a:ext uri="{FF2B5EF4-FFF2-40B4-BE49-F238E27FC236}">
                  <a16:creationId xmlns:a16="http://schemas.microsoft.com/office/drawing/2014/main" id="{930D5540-346D-470D-A778-2264DAA6B9A5}"/>
                </a:ext>
              </a:extLst>
            </p:cNvPr>
            <p:cNvPicPr>
              <a:picLocks noChangeAspect="1"/>
            </p:cNvPicPr>
            <p:nvPr/>
          </p:nvPicPr>
          <p:blipFill rotWithShape="1">
            <a:blip r:embed="rId12">
              <a:lum bright="70000" contrast="-70000"/>
              <a:extLst>
                <a:ext uri="{BEBA8EAE-BF5A-486C-A8C5-ECC9F3942E4B}">
                  <a14:imgProps xmlns:a14="http://schemas.microsoft.com/office/drawing/2010/main">
                    <a14:imgLayer r:embed="rId13">
                      <a14:imgEffect>
                        <a14:backgroundRemoval t="9852" b="89655" l="9983" r="95175">
                          <a14:foregroundMark x1="43261" y1="38916" x2="43261" y2="38916"/>
                          <a14:foregroundMark x1="43261" y1="45320" x2="43261" y2="45320"/>
                          <a14:foregroundMark x1="37770" y1="48768" x2="37770" y2="48768"/>
                          <a14:foregroundMark x1="47587" y1="52709" x2="47587" y2="52709"/>
                          <a14:foregroundMark x1="52745" y1="45320" x2="52745" y2="45320"/>
                          <a14:foregroundMark x1="56739" y1="31527" x2="56739" y2="31527"/>
                          <a14:foregroundMark x1="62230" y1="34975" x2="62230" y2="34975"/>
                          <a14:foregroundMark x1="67887" y1="34483" x2="67887" y2="34483"/>
                          <a14:foregroundMark x1="70715" y1="40887" x2="70715" y2="40887"/>
                          <a14:foregroundMark x1="77038" y1="36453" x2="77038" y2="36453"/>
                          <a14:foregroundMark x1="80200" y1="41379" x2="80200" y2="41379"/>
                          <a14:foregroundMark x1="86356" y1="39409" x2="86356" y2="39409"/>
                          <a14:foregroundMark x1="89517" y1="21182" x2="89517" y2="21182"/>
                          <a14:foregroundMark x1="91348" y1="25123" x2="91348" y2="25123"/>
                        </a14:backgroundRemoval>
                      </a14:imgEffect>
                    </a14:imgLayer>
                  </a14:imgProps>
                </a:ext>
                <a:ext uri="{28A0092B-C50C-407E-A947-70E740481C1C}">
                  <a14:useLocalDpi xmlns:a14="http://schemas.microsoft.com/office/drawing/2010/main" val="0"/>
                </a:ext>
              </a:extLst>
            </a:blip>
            <a:srcRect r="11822"/>
            <a:stretch/>
          </p:blipFill>
          <p:spPr>
            <a:xfrm>
              <a:off x="-125756" y="1237255"/>
              <a:ext cx="2509279" cy="961192"/>
            </a:xfrm>
            <a:prstGeom prst="rect">
              <a:avLst/>
            </a:prstGeom>
          </p:spPr>
        </p:pic>
        <p:pic>
          <p:nvPicPr>
            <p:cNvPr id="19" name="圖片 18">
              <a:extLst>
                <a:ext uri="{FF2B5EF4-FFF2-40B4-BE49-F238E27FC236}">
                  <a16:creationId xmlns:a16="http://schemas.microsoft.com/office/drawing/2014/main" id="{30D455EE-7E37-4084-8B81-805CE8CF20FB}"/>
                </a:ext>
              </a:extLst>
            </p:cNvPr>
            <p:cNvPicPr>
              <a:picLocks noChangeAspect="1"/>
            </p:cNvPicPr>
            <p:nvPr/>
          </p:nvPicPr>
          <p:blipFill>
            <a:blip r:embed="rId14">
              <a:lum bright="70000" contrast="-70000"/>
              <a:extLst>
                <a:ext uri="{BEBA8EAE-BF5A-486C-A8C5-ECC9F3942E4B}">
                  <a14:imgProps xmlns:a14="http://schemas.microsoft.com/office/drawing/2010/main">
                    <a14:imgLayer r:embed="rId15">
                      <a14:imgEffect>
                        <a14:backgroundRemoval t="0" b="100000" l="0" r="99667"/>
                      </a14:imgEffect>
                    </a14:imgLayer>
                  </a14:imgProps>
                </a:ext>
              </a:extLst>
            </a:blip>
            <a:stretch>
              <a:fillRect/>
            </a:stretch>
          </p:blipFill>
          <p:spPr>
            <a:xfrm>
              <a:off x="701805" y="2325155"/>
              <a:ext cx="1455540" cy="1125618"/>
            </a:xfrm>
            <a:prstGeom prst="rect">
              <a:avLst/>
            </a:prstGeom>
          </p:spPr>
        </p:pic>
        <p:pic>
          <p:nvPicPr>
            <p:cNvPr id="2052" name="Picture 4" descr="ãhadoopãçåçæå°çµæ">
              <a:extLst>
                <a:ext uri="{FF2B5EF4-FFF2-40B4-BE49-F238E27FC236}">
                  <a16:creationId xmlns:a16="http://schemas.microsoft.com/office/drawing/2014/main" id="{5A158292-2AE7-4E87-81F0-F9C09250528F}"/>
                </a:ext>
              </a:extLst>
            </p:cNvPr>
            <p:cNvPicPr>
              <a:picLocks noChangeAspect="1" noChangeArrowheads="1"/>
            </p:cNvPicPr>
            <p:nvPr/>
          </p:nvPicPr>
          <p:blipFill>
            <a:blip r:embed="rId16" cstate="hqprint">
              <a:lum bright="70000" contrast="-70000"/>
              <a:extLst>
                <a:ext uri="{BEBA8EAE-BF5A-486C-A8C5-ECC9F3942E4B}">
                  <a14:imgProps xmlns:a14="http://schemas.microsoft.com/office/drawing/2010/main">
                    <a14:imgLayer r:embed="rId17">
                      <a14:imgEffect>
                        <a14:backgroundRemoval t="7500" b="92500" l="0" r="100000"/>
                      </a14:imgEffect>
                    </a14:imgLayer>
                  </a14:imgProps>
                </a:ext>
                <a:ext uri="{28A0092B-C50C-407E-A947-70E740481C1C}">
                  <a14:useLocalDpi xmlns:a14="http://schemas.microsoft.com/office/drawing/2010/main" val="0"/>
                </a:ext>
              </a:extLst>
            </a:blip>
            <a:srcRect/>
            <a:stretch>
              <a:fillRect/>
            </a:stretch>
          </p:blipFill>
          <p:spPr bwMode="auto">
            <a:xfrm>
              <a:off x="41795" y="3246636"/>
              <a:ext cx="980413" cy="980413"/>
            </a:xfrm>
            <a:prstGeom prst="rect">
              <a:avLst/>
            </a:prstGeom>
            <a:noFill/>
            <a:extLst>
              <a:ext uri="{909E8E84-426E-40DD-AFC4-6F175D3DCCD1}">
                <a14:hiddenFill xmlns:a14="http://schemas.microsoft.com/office/drawing/2010/main">
                  <a:solidFill>
                    <a:srgbClr val="FFFFFF"/>
                  </a:solidFill>
                </a14:hiddenFill>
              </a:ext>
            </a:extLst>
          </p:spPr>
        </p:pic>
      </p:grpSp>
      <p:sp>
        <p:nvSpPr>
          <p:cNvPr id="142" name="局部圓 141">
            <a:extLst>
              <a:ext uri="{FF2B5EF4-FFF2-40B4-BE49-F238E27FC236}">
                <a16:creationId xmlns:a16="http://schemas.microsoft.com/office/drawing/2014/main" id="{D8FD80D4-322D-46DD-8BCC-DAA8D18BBDA4}"/>
              </a:ext>
            </a:extLst>
          </p:cNvPr>
          <p:cNvSpPr/>
          <p:nvPr/>
        </p:nvSpPr>
        <p:spPr>
          <a:xfrm rot="18073186">
            <a:off x="3066442" y="-557786"/>
            <a:ext cx="6137236" cy="6182633"/>
          </a:xfrm>
          <a:prstGeom prst="pie">
            <a:avLst>
              <a:gd name="adj1" fmla="val 6899350"/>
              <a:gd name="adj2" fmla="val 30440"/>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Hexagon 271 24">
            <a:extLst>
              <a:ext uri="{FF2B5EF4-FFF2-40B4-BE49-F238E27FC236}">
                <a16:creationId xmlns:a16="http://schemas.microsoft.com/office/drawing/2014/main" id="{00F6D058-1A6A-4880-A450-55B113AABE24}"/>
              </a:ext>
            </a:extLst>
          </p:cNvPr>
          <p:cNvSpPr/>
          <p:nvPr/>
        </p:nvSpPr>
        <p:spPr>
          <a:xfrm>
            <a:off x="5116447" y="1624760"/>
            <a:ext cx="1987062" cy="171298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rgbClr val="6C3A27"/>
                </a:solidFill>
                <a:latin typeface="微軟正黑體" panose="020B0604030504040204" pitchFamily="34" charset="-120"/>
                <a:ea typeface="微軟正黑體" panose="020B0604030504040204" pitchFamily="34" charset="-120"/>
              </a:rPr>
              <a:t>使用工具</a:t>
            </a:r>
          </a:p>
        </p:txBody>
      </p:sp>
      <p:cxnSp>
        <p:nvCxnSpPr>
          <p:cNvPr id="120" name="直線接點 119">
            <a:extLst>
              <a:ext uri="{FF2B5EF4-FFF2-40B4-BE49-F238E27FC236}">
                <a16:creationId xmlns:a16="http://schemas.microsoft.com/office/drawing/2014/main" id="{B2A0D1C6-A98D-42C7-A415-A9BB2FC908BA}"/>
              </a:ext>
            </a:extLst>
          </p:cNvPr>
          <p:cNvCxnSpPr>
            <a:cxnSpLocks/>
          </p:cNvCxnSpPr>
          <p:nvPr/>
        </p:nvCxnSpPr>
        <p:spPr>
          <a:xfrm>
            <a:off x="3048000" y="5996200"/>
            <a:ext cx="0" cy="100257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62C58AE1-F847-4CC8-8148-EE7CA5D5A43D}"/>
              </a:ext>
            </a:extLst>
          </p:cNvPr>
          <p:cNvGrpSpPr/>
          <p:nvPr/>
        </p:nvGrpSpPr>
        <p:grpSpPr>
          <a:xfrm>
            <a:off x="1133046" y="4423660"/>
            <a:ext cx="3283784" cy="1518044"/>
            <a:chOff x="590412" y="5385098"/>
            <a:chExt cx="3823643" cy="1518044"/>
          </a:xfrm>
        </p:grpSpPr>
        <p:sp>
          <p:nvSpPr>
            <p:cNvPr id="122" name="矩形: 圓角化同側角落 121">
              <a:extLst>
                <a:ext uri="{FF2B5EF4-FFF2-40B4-BE49-F238E27FC236}">
                  <a16:creationId xmlns:a16="http://schemas.microsoft.com/office/drawing/2014/main" id="{C0C3623E-4542-4EB4-9A2A-A69368EABC81}"/>
                </a:ext>
              </a:extLst>
            </p:cNvPr>
            <p:cNvSpPr/>
            <p:nvPr/>
          </p:nvSpPr>
          <p:spPr>
            <a:xfrm>
              <a:off x="653148" y="5385098"/>
              <a:ext cx="3680578" cy="1518044"/>
            </a:xfrm>
            <a:prstGeom prst="round2SameRect">
              <a:avLst>
                <a:gd name="adj1" fmla="val 46785"/>
                <a:gd name="adj2" fmla="val 0"/>
              </a:avLst>
            </a:prstGeom>
            <a:solidFill>
              <a:schemeClr val="bg1">
                <a:lumMod val="75000"/>
                <a:alpha val="2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a:extLst>
                <a:ext uri="{FF2B5EF4-FFF2-40B4-BE49-F238E27FC236}">
                  <a16:creationId xmlns:a16="http://schemas.microsoft.com/office/drawing/2014/main" id="{D75BBB6E-D02B-4C36-9980-CE1A8AFB7078}"/>
                </a:ext>
              </a:extLst>
            </p:cNvPr>
            <p:cNvSpPr txBox="1"/>
            <p:nvPr/>
          </p:nvSpPr>
          <p:spPr>
            <a:xfrm>
              <a:off x="590412" y="5702288"/>
              <a:ext cx="3823643" cy="954107"/>
            </a:xfrm>
            <a:prstGeom prst="rect">
              <a:avLst/>
            </a:prstGeom>
            <a:noFill/>
          </p:spPr>
          <p:txBody>
            <a:bodyPr wrap="none" rtlCol="0">
              <a:spAutoFit/>
            </a:bodyPr>
            <a:lstStyle/>
            <a:p>
              <a:r>
                <a:rPr lang="en-US" altLang="zh-TW" sz="2800" dirty="0" err="1">
                  <a:solidFill>
                    <a:schemeClr val="bg2">
                      <a:lumMod val="90000"/>
                    </a:schemeClr>
                  </a:solidFill>
                </a:rPr>
                <a:t>LightGBM</a:t>
              </a:r>
              <a:r>
                <a:rPr lang="zh-TW" altLang="en-US" sz="2800" dirty="0">
                  <a:solidFill>
                    <a:schemeClr val="bg2">
                      <a:lumMod val="90000"/>
                    </a:schemeClr>
                  </a:solidFill>
                </a:rPr>
                <a:t>、</a:t>
              </a:r>
              <a:r>
                <a:rPr lang="en-US" altLang="zh-TW" sz="2800" dirty="0">
                  <a:solidFill>
                    <a:schemeClr val="bg2">
                      <a:lumMod val="90000"/>
                    </a:schemeClr>
                  </a:solidFill>
                </a:rPr>
                <a:t>Catboost</a:t>
              </a:r>
            </a:p>
            <a:p>
              <a:r>
                <a:rPr lang="en-US" altLang="zh-TW" sz="2800" dirty="0">
                  <a:solidFill>
                    <a:schemeClr val="bg2">
                      <a:lumMod val="90000"/>
                    </a:schemeClr>
                  </a:solidFill>
                </a:rPr>
                <a:t>RNN</a:t>
              </a:r>
              <a:r>
                <a:rPr lang="zh-TW" altLang="en-US" sz="2800" dirty="0">
                  <a:solidFill>
                    <a:schemeClr val="bg2">
                      <a:lumMod val="90000"/>
                    </a:schemeClr>
                  </a:solidFill>
                </a:rPr>
                <a:t>、</a:t>
              </a:r>
              <a:r>
                <a:rPr lang="en-US" altLang="zh-TW" sz="2800" dirty="0">
                  <a:solidFill>
                    <a:schemeClr val="bg2">
                      <a:lumMod val="90000"/>
                    </a:schemeClr>
                  </a:solidFill>
                </a:rPr>
                <a:t>LSTM</a:t>
              </a:r>
              <a:r>
                <a:rPr lang="zh-TW" altLang="en-US" sz="2800" dirty="0">
                  <a:solidFill>
                    <a:schemeClr val="bg2">
                      <a:lumMod val="90000"/>
                    </a:schemeClr>
                  </a:solidFill>
                </a:rPr>
                <a:t>、</a:t>
              </a:r>
              <a:r>
                <a:rPr lang="en-US" altLang="zh-TW" sz="2800" dirty="0">
                  <a:solidFill>
                    <a:schemeClr val="bg2">
                      <a:lumMod val="90000"/>
                    </a:schemeClr>
                  </a:solidFill>
                </a:rPr>
                <a:t>CNN</a:t>
              </a:r>
              <a:endParaRPr lang="zh-TW" altLang="en-US" sz="2800" dirty="0">
                <a:solidFill>
                  <a:schemeClr val="bg2">
                    <a:lumMod val="90000"/>
                  </a:schemeClr>
                </a:solidFill>
              </a:endParaRPr>
            </a:p>
          </p:txBody>
        </p:sp>
      </p:grpSp>
      <p:grpSp>
        <p:nvGrpSpPr>
          <p:cNvPr id="124" name="群組 123">
            <a:extLst>
              <a:ext uri="{FF2B5EF4-FFF2-40B4-BE49-F238E27FC236}">
                <a16:creationId xmlns:a16="http://schemas.microsoft.com/office/drawing/2014/main" id="{DE57F30B-E596-4AB8-85FA-1EEF8D806CAF}"/>
              </a:ext>
            </a:extLst>
          </p:cNvPr>
          <p:cNvGrpSpPr/>
          <p:nvPr/>
        </p:nvGrpSpPr>
        <p:grpSpPr>
          <a:xfrm>
            <a:off x="0" y="5832805"/>
            <a:ext cx="12192000" cy="1165969"/>
            <a:chOff x="0" y="5832805"/>
            <a:chExt cx="12192000" cy="1165969"/>
          </a:xfrm>
        </p:grpSpPr>
        <p:sp>
          <p:nvSpPr>
            <p:cNvPr id="125" name="矩形 124">
              <a:extLst>
                <a:ext uri="{FF2B5EF4-FFF2-40B4-BE49-F238E27FC236}">
                  <a16:creationId xmlns:a16="http://schemas.microsoft.com/office/drawing/2014/main" id="{A5FD1BBA-19E1-4703-89B8-CE5E1915676A}"/>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矩形 125">
              <a:extLst>
                <a:ext uri="{FF2B5EF4-FFF2-40B4-BE49-F238E27FC236}">
                  <a16:creationId xmlns:a16="http://schemas.microsoft.com/office/drawing/2014/main" id="{840D12B0-E1C7-43FD-8330-8EBE1182B964}"/>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矩形 126">
              <a:extLst>
                <a:ext uri="{FF2B5EF4-FFF2-40B4-BE49-F238E27FC236}">
                  <a16:creationId xmlns:a16="http://schemas.microsoft.com/office/drawing/2014/main" id="{59BEDE70-6B82-4C82-9721-5F6FAC72BAB3}"/>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868F1B5-0A32-402E-952B-FE9CFA84329A}"/>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C46740D-2B13-41D4-8D28-346D86D74786}"/>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23E4531D-207D-4302-B0F6-45AB6B002B0F}"/>
                </a:ext>
              </a:extLst>
            </p:cNvPr>
            <p:cNvSpPr/>
            <p:nvPr/>
          </p:nvSpPr>
          <p:spPr>
            <a:xfrm>
              <a:off x="3048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C19D60A7-ADA0-4C74-AA55-1F04B0AECF1A}"/>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矩形 131">
              <a:extLst>
                <a:ext uri="{FF2B5EF4-FFF2-40B4-BE49-F238E27FC236}">
                  <a16:creationId xmlns:a16="http://schemas.microsoft.com/office/drawing/2014/main" id="{110C4A23-C90F-4379-91C1-747F77F9F400}"/>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3" name="直線接點 132">
              <a:extLst>
                <a:ext uri="{FF2B5EF4-FFF2-40B4-BE49-F238E27FC236}">
                  <a16:creationId xmlns:a16="http://schemas.microsoft.com/office/drawing/2014/main" id="{BE9F82BB-987C-429B-BECF-43A8E1262F2D}"/>
                </a:ext>
              </a:extLst>
            </p:cNvPr>
            <p:cNvCxnSpPr>
              <a:cxnSpLocks/>
            </p:cNvCxnSpPr>
            <p:nvPr/>
          </p:nvCxnSpPr>
          <p:spPr>
            <a:xfrm>
              <a:off x="3048000" y="5996200"/>
              <a:ext cx="0" cy="100257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9EA25C3A-2D48-43DF-A439-978E3C93AEA8}"/>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5" name="直線接點 134">
              <a:extLst>
                <a:ext uri="{FF2B5EF4-FFF2-40B4-BE49-F238E27FC236}">
                  <a16:creationId xmlns:a16="http://schemas.microsoft.com/office/drawing/2014/main" id="{7E99AC9B-40DE-4043-A37C-6770D0586658}"/>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D9610430-8154-42D3-A444-9344C6029A29}"/>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7" name="群組 136">
              <a:extLst>
                <a:ext uri="{FF2B5EF4-FFF2-40B4-BE49-F238E27FC236}">
                  <a16:creationId xmlns:a16="http://schemas.microsoft.com/office/drawing/2014/main" id="{13F5DEFA-3AC7-4ADD-8496-6C5C7ED214EE}"/>
                </a:ext>
              </a:extLst>
            </p:cNvPr>
            <p:cNvGrpSpPr/>
            <p:nvPr/>
          </p:nvGrpSpPr>
          <p:grpSpPr>
            <a:xfrm>
              <a:off x="672089" y="5996200"/>
              <a:ext cx="11180350" cy="885391"/>
              <a:chOff x="129930" y="1808128"/>
              <a:chExt cx="11180350" cy="885391"/>
            </a:xfrm>
          </p:grpSpPr>
          <p:sp>
            <p:nvSpPr>
              <p:cNvPr id="138" name="矩形 137">
                <a:extLst>
                  <a:ext uri="{FF2B5EF4-FFF2-40B4-BE49-F238E27FC236}">
                    <a16:creationId xmlns:a16="http://schemas.microsoft.com/office/drawing/2014/main" id="{2708DBFC-795D-4908-838E-A485D74A244F}"/>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39" name="矩形 138">
                <a:extLst>
                  <a:ext uri="{FF2B5EF4-FFF2-40B4-BE49-F238E27FC236}">
                    <a16:creationId xmlns:a16="http://schemas.microsoft.com/office/drawing/2014/main" id="{F605868D-37E2-4EA0-8372-575433B22F3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40" name="矩形 139">
                <a:extLst>
                  <a:ext uri="{FF2B5EF4-FFF2-40B4-BE49-F238E27FC236}">
                    <a16:creationId xmlns:a16="http://schemas.microsoft.com/office/drawing/2014/main" id="{D9E5C419-9203-4DA2-9EDF-50A158815148}"/>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41" name="矩形 140">
                <a:extLst>
                  <a:ext uri="{FF2B5EF4-FFF2-40B4-BE49-F238E27FC236}">
                    <a16:creationId xmlns:a16="http://schemas.microsoft.com/office/drawing/2014/main" id="{580C3570-05A7-45D6-8833-9A068E35E5C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43" name="矩形 142">
                <a:extLst>
                  <a:ext uri="{FF2B5EF4-FFF2-40B4-BE49-F238E27FC236}">
                    <a16:creationId xmlns:a16="http://schemas.microsoft.com/office/drawing/2014/main" id="{464CACEE-1184-4FBE-87E0-4423B08A9359}"/>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44" name="矩形 143">
                <a:extLst>
                  <a:ext uri="{FF2B5EF4-FFF2-40B4-BE49-F238E27FC236}">
                    <a16:creationId xmlns:a16="http://schemas.microsoft.com/office/drawing/2014/main" id="{7E181996-3766-47BD-880E-3198DE73FB33}"/>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45" name="矩形 144">
                <a:extLst>
                  <a:ext uri="{FF2B5EF4-FFF2-40B4-BE49-F238E27FC236}">
                    <a16:creationId xmlns:a16="http://schemas.microsoft.com/office/drawing/2014/main" id="{C47BF7B2-B128-4202-91E4-DD9397EF7B01}"/>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46" name="矩形 145">
                <a:extLst>
                  <a:ext uri="{FF2B5EF4-FFF2-40B4-BE49-F238E27FC236}">
                    <a16:creationId xmlns:a16="http://schemas.microsoft.com/office/drawing/2014/main" id="{23664754-70F7-4EEA-9E0D-2C192DA2B17F}"/>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2593159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64BB330-FC41-4C6E-98CF-45AB15915563}"/>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EFBEC72D-B35A-4E5A-9707-49FA72332A0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3B9F580F-C1FD-4964-8A9C-4FB6224FB7D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29" name="群組 28">
            <a:extLst>
              <a:ext uri="{FF2B5EF4-FFF2-40B4-BE49-F238E27FC236}">
                <a16:creationId xmlns:a16="http://schemas.microsoft.com/office/drawing/2014/main" id="{56D0775E-189E-4F38-AE63-440E4D721626}"/>
              </a:ext>
            </a:extLst>
          </p:cNvPr>
          <p:cNvGrpSpPr/>
          <p:nvPr/>
        </p:nvGrpSpPr>
        <p:grpSpPr>
          <a:xfrm>
            <a:off x="0" y="5841194"/>
            <a:ext cx="12192000" cy="1165969"/>
            <a:chOff x="0" y="5832805"/>
            <a:chExt cx="12192000" cy="1165969"/>
          </a:xfrm>
        </p:grpSpPr>
        <p:grpSp>
          <p:nvGrpSpPr>
            <p:cNvPr id="30" name="群組 29">
              <a:extLst>
                <a:ext uri="{FF2B5EF4-FFF2-40B4-BE49-F238E27FC236}">
                  <a16:creationId xmlns:a16="http://schemas.microsoft.com/office/drawing/2014/main" id="{568D2BD0-8282-4A03-B025-767936C6BB55}"/>
                </a:ext>
              </a:extLst>
            </p:cNvPr>
            <p:cNvGrpSpPr/>
            <p:nvPr/>
          </p:nvGrpSpPr>
          <p:grpSpPr>
            <a:xfrm>
              <a:off x="0" y="5832805"/>
              <a:ext cx="12192000" cy="1165969"/>
              <a:chOff x="0" y="5832805"/>
              <a:chExt cx="12192000" cy="1165969"/>
            </a:xfrm>
          </p:grpSpPr>
          <p:grpSp>
            <p:nvGrpSpPr>
              <p:cNvPr id="40" name="群組 39">
                <a:extLst>
                  <a:ext uri="{FF2B5EF4-FFF2-40B4-BE49-F238E27FC236}">
                    <a16:creationId xmlns:a16="http://schemas.microsoft.com/office/drawing/2014/main" id="{06C4ADC7-B61F-48AE-9895-613BD5F08399}"/>
                  </a:ext>
                </a:extLst>
              </p:cNvPr>
              <p:cNvGrpSpPr/>
              <p:nvPr/>
            </p:nvGrpSpPr>
            <p:grpSpPr>
              <a:xfrm>
                <a:off x="0" y="5832805"/>
                <a:ext cx="12192000" cy="1155809"/>
                <a:chOff x="0" y="5832805"/>
                <a:chExt cx="12192000" cy="1155809"/>
              </a:xfrm>
            </p:grpSpPr>
            <p:sp>
              <p:nvSpPr>
                <p:cNvPr id="42" name="矩形 41">
                  <a:extLst>
                    <a:ext uri="{FF2B5EF4-FFF2-40B4-BE49-F238E27FC236}">
                      <a16:creationId xmlns:a16="http://schemas.microsoft.com/office/drawing/2014/main" id="{BF16BDD8-E4C3-41E9-A6FC-E34885BA635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9B4A4294-58B5-4B86-94FF-A0B49CDB34A2}"/>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AD9CD18-C6BA-4D26-9EED-82E815E15761}"/>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86418C-C2E8-4900-B5A6-1AB4EFCE1F5A}"/>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886145A3-ED23-4C9D-84DC-0F463C072512}"/>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158A2BC5-E042-4C6C-B5B2-5D9ADEA554FB}"/>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6F2CDA2-6C95-4AE8-83FF-36197B952377}"/>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17AD0AE-D3FA-45FE-9170-8419CBEE3771}"/>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0" name="直線接點 49">
                  <a:extLst>
                    <a:ext uri="{FF2B5EF4-FFF2-40B4-BE49-F238E27FC236}">
                      <a16:creationId xmlns:a16="http://schemas.microsoft.com/office/drawing/2014/main" id="{524F5485-571D-480E-9A4E-ABDE20A5327F}"/>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B78342DA-BBA5-4545-B3AF-9C3CA561F77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5A2920B-8ED9-45DC-97E8-F825A460C58A}"/>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1" name="直線接點 40">
                <a:extLst>
                  <a:ext uri="{FF2B5EF4-FFF2-40B4-BE49-F238E27FC236}">
                    <a16:creationId xmlns:a16="http://schemas.microsoft.com/office/drawing/2014/main" id="{7544359B-3EBD-4B2E-9D15-8A121B804E52}"/>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群組 30">
              <a:extLst>
                <a:ext uri="{FF2B5EF4-FFF2-40B4-BE49-F238E27FC236}">
                  <a16:creationId xmlns:a16="http://schemas.microsoft.com/office/drawing/2014/main" id="{AF4B9C7C-B60B-4E50-AC36-612FAF8BD92E}"/>
                </a:ext>
              </a:extLst>
            </p:cNvPr>
            <p:cNvGrpSpPr/>
            <p:nvPr/>
          </p:nvGrpSpPr>
          <p:grpSpPr>
            <a:xfrm>
              <a:off x="672089" y="5996200"/>
              <a:ext cx="11180350" cy="885391"/>
              <a:chOff x="129930" y="1808128"/>
              <a:chExt cx="11180350" cy="885391"/>
            </a:xfrm>
          </p:grpSpPr>
          <p:sp>
            <p:nvSpPr>
              <p:cNvPr id="32" name="矩形 31">
                <a:extLst>
                  <a:ext uri="{FF2B5EF4-FFF2-40B4-BE49-F238E27FC236}">
                    <a16:creationId xmlns:a16="http://schemas.microsoft.com/office/drawing/2014/main" id="{3BA2124B-B11D-4475-8695-4CB2B4E38081}"/>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3" name="矩形 32">
                <a:extLst>
                  <a:ext uri="{FF2B5EF4-FFF2-40B4-BE49-F238E27FC236}">
                    <a16:creationId xmlns:a16="http://schemas.microsoft.com/office/drawing/2014/main" id="{946404DD-6A08-49BE-AB7A-9ADA6D668BC9}"/>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34" name="矩形 33">
                <a:extLst>
                  <a:ext uri="{FF2B5EF4-FFF2-40B4-BE49-F238E27FC236}">
                    <a16:creationId xmlns:a16="http://schemas.microsoft.com/office/drawing/2014/main" id="{7329FC61-2433-4218-9E28-8B7644F719E6}"/>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5" name="矩形 34">
                <a:extLst>
                  <a:ext uri="{FF2B5EF4-FFF2-40B4-BE49-F238E27FC236}">
                    <a16:creationId xmlns:a16="http://schemas.microsoft.com/office/drawing/2014/main" id="{4B09AF27-7BA4-4D86-844B-0C8AC674EA66}"/>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6" name="矩形 35">
                <a:extLst>
                  <a:ext uri="{FF2B5EF4-FFF2-40B4-BE49-F238E27FC236}">
                    <a16:creationId xmlns:a16="http://schemas.microsoft.com/office/drawing/2014/main" id="{8CE8001C-D924-4000-8E19-7960ABC79F68}"/>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7" name="矩形 36">
                <a:extLst>
                  <a:ext uri="{FF2B5EF4-FFF2-40B4-BE49-F238E27FC236}">
                    <a16:creationId xmlns:a16="http://schemas.microsoft.com/office/drawing/2014/main" id="{B506DCB5-95EF-4A16-97DE-112F98F0480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8" name="矩形 37">
                <a:extLst>
                  <a:ext uri="{FF2B5EF4-FFF2-40B4-BE49-F238E27FC236}">
                    <a16:creationId xmlns:a16="http://schemas.microsoft.com/office/drawing/2014/main" id="{B4C24875-986A-444E-9715-5FBAF64EC220}"/>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39" name="矩形 38">
                <a:extLst>
                  <a:ext uri="{FF2B5EF4-FFF2-40B4-BE49-F238E27FC236}">
                    <a16:creationId xmlns:a16="http://schemas.microsoft.com/office/drawing/2014/main" id="{0A899B39-F2A1-4708-AD08-CC1F55429AB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2586788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E4185B8-D853-4314-AC19-760BA693FB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7406" y="2725071"/>
            <a:ext cx="5209845" cy="1881634"/>
          </a:xfrm>
          <a:prstGeom prst="rect">
            <a:avLst/>
          </a:prstGeom>
        </p:spPr>
      </p:pic>
      <p:sp>
        <p:nvSpPr>
          <p:cNvPr id="5" name="文字方塊 4">
            <a:extLst>
              <a:ext uri="{FF2B5EF4-FFF2-40B4-BE49-F238E27FC236}">
                <a16:creationId xmlns:a16="http://schemas.microsoft.com/office/drawing/2014/main" id="{D3E46946-9FC0-4CA1-999A-303F98A59FEB}"/>
              </a:ext>
            </a:extLst>
          </p:cNvPr>
          <p:cNvSpPr txBox="1"/>
          <p:nvPr/>
        </p:nvSpPr>
        <p:spPr>
          <a:xfrm>
            <a:off x="1479241" y="193571"/>
            <a:ext cx="4530942"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Kaggle</a:t>
            </a:r>
            <a:r>
              <a:rPr lang="zh-TW" altLang="en-US" sz="3200" b="1" dirty="0">
                <a:solidFill>
                  <a:srgbClr val="6C3A27"/>
                </a:solidFill>
                <a:latin typeface="微軟正黑體" panose="020B0604030504040204" pitchFamily="34" charset="-120"/>
                <a:ea typeface="微軟正黑體" panose="020B0604030504040204" pitchFamily="34" charset="-120"/>
              </a:rPr>
              <a:t>競賽介紹</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20B8EB9B-541F-4CF9-858F-01FAD207486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DB20F8A7-2815-45EF-B0F5-1A18215F2CF2}"/>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10" name="矩形 9">
            <a:extLst>
              <a:ext uri="{FF2B5EF4-FFF2-40B4-BE49-F238E27FC236}">
                <a16:creationId xmlns:a16="http://schemas.microsoft.com/office/drawing/2014/main" id="{AD90ACC4-41AA-43D8-8B51-99C07EB457F1}"/>
              </a:ext>
            </a:extLst>
          </p:cNvPr>
          <p:cNvSpPr/>
          <p:nvPr/>
        </p:nvSpPr>
        <p:spPr>
          <a:xfrm>
            <a:off x="0" y="6277225"/>
            <a:ext cx="12192000" cy="584776"/>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F478248B-B079-48B6-BC8D-8797F8F8DC81}"/>
              </a:ext>
            </a:extLst>
          </p:cNvPr>
          <p:cNvSpPr/>
          <p:nvPr/>
        </p:nvSpPr>
        <p:spPr>
          <a:xfrm>
            <a:off x="5220768" y="6345370"/>
            <a:ext cx="1415772" cy="461665"/>
          </a:xfrm>
          <a:prstGeom prst="rect">
            <a:avLst/>
          </a:prstGeom>
        </p:spPr>
        <p:txBody>
          <a:bodyPr wrap="none">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專題介紹</a:t>
            </a:r>
          </a:p>
        </p:txBody>
      </p:sp>
      <p:sp>
        <p:nvSpPr>
          <p:cNvPr id="8" name="文字方塊 7">
            <a:extLst>
              <a:ext uri="{FF2B5EF4-FFF2-40B4-BE49-F238E27FC236}">
                <a16:creationId xmlns:a16="http://schemas.microsoft.com/office/drawing/2014/main" id="{D2524E58-775D-4C8B-90E5-63BC0B4243AC}"/>
              </a:ext>
            </a:extLst>
          </p:cNvPr>
          <p:cNvSpPr txBox="1"/>
          <p:nvPr/>
        </p:nvSpPr>
        <p:spPr>
          <a:xfrm>
            <a:off x="6835725" y="4406650"/>
            <a:ext cx="3460419" cy="400110"/>
          </a:xfrm>
          <a:prstGeom prst="rect">
            <a:avLst/>
          </a:prstGeom>
          <a:noFill/>
        </p:spPr>
        <p:txBody>
          <a:bodyPr wrap="square" rtlCol="0">
            <a:spAutoFit/>
          </a:bodyPr>
          <a:lstStyle/>
          <a:p>
            <a:r>
              <a:rPr lang="en-US" altLang="zh-TW" sz="2000" dirty="0">
                <a:solidFill>
                  <a:srgbClr val="6B4834"/>
                </a:solidFill>
                <a:latin typeface="微軟正黑體" panose="020B0604030504040204" pitchFamily="34" charset="-120"/>
                <a:ea typeface="微軟正黑體" panose="020B0604030504040204" pitchFamily="34" charset="-120"/>
              </a:rPr>
              <a:t>From Kaggle Competition</a:t>
            </a:r>
            <a:endParaRPr lang="zh-TW" altLang="en-US" sz="2000" dirty="0">
              <a:solidFill>
                <a:srgbClr val="6B4834"/>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80027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6719C146-A440-41DC-8300-4EB60A914D71}"/>
              </a:ext>
            </a:extLst>
          </p:cNvPr>
          <p:cNvGrpSpPr/>
          <p:nvPr/>
        </p:nvGrpSpPr>
        <p:grpSpPr>
          <a:xfrm>
            <a:off x="1197903" y="193571"/>
            <a:ext cx="9353318" cy="5594834"/>
            <a:chOff x="1197903" y="193571"/>
            <a:chExt cx="9353318" cy="5594834"/>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2" name="群組 51">
              <a:extLst>
                <a:ext uri="{FF2B5EF4-FFF2-40B4-BE49-F238E27FC236}">
                  <a16:creationId xmlns:a16="http://schemas.microsoft.com/office/drawing/2014/main" id="{6199CA51-A3A8-4970-B15C-060CE8365EF4}"/>
                </a:ext>
              </a:extLst>
            </p:cNvPr>
            <p:cNvGrpSpPr/>
            <p:nvPr/>
          </p:nvGrpSpPr>
          <p:grpSpPr>
            <a:xfrm>
              <a:off x="1337182" y="2095228"/>
              <a:ext cx="909239" cy="716965"/>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37182" y="3437475"/>
              <a:ext cx="909239" cy="716965"/>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37182" y="4779723"/>
              <a:ext cx="909239" cy="716965"/>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 name="群組 36">
              <a:extLst>
                <a:ext uri="{FF2B5EF4-FFF2-40B4-BE49-F238E27FC236}">
                  <a16:creationId xmlns:a16="http://schemas.microsoft.com/office/drawing/2014/main" id="{8E704FE6-A094-45C5-A4AC-EDC4D332509F}"/>
                </a:ext>
              </a:extLst>
            </p:cNvPr>
            <p:cNvGrpSpPr/>
            <p:nvPr/>
          </p:nvGrpSpPr>
          <p:grpSpPr>
            <a:xfrm>
              <a:off x="8584019" y="451086"/>
              <a:ext cx="1754545" cy="1701685"/>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78" name="群組 77">
              <a:extLst>
                <a:ext uri="{FF2B5EF4-FFF2-40B4-BE49-F238E27FC236}">
                  <a16:creationId xmlns:a16="http://schemas.microsoft.com/office/drawing/2014/main" id="{4242C2A5-43FC-449B-84EB-33F9B3674C84}"/>
                </a:ext>
              </a:extLst>
            </p:cNvPr>
            <p:cNvGrpSpPr/>
            <p:nvPr/>
          </p:nvGrpSpPr>
          <p:grpSpPr>
            <a:xfrm>
              <a:off x="6047563" y="3061381"/>
              <a:ext cx="823606" cy="607871"/>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315113" y="3061381"/>
              <a:ext cx="823606" cy="607871"/>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451071" y="3061381"/>
              <a:ext cx="823606" cy="607871"/>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047563" y="3920551"/>
              <a:ext cx="823606" cy="607871"/>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451071" y="3920551"/>
              <a:ext cx="823606" cy="607871"/>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047563" y="4779723"/>
              <a:ext cx="823606" cy="607871"/>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315113" y="4779723"/>
              <a:ext cx="823606" cy="607871"/>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451071" y="4779723"/>
              <a:ext cx="823606" cy="607871"/>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9612001" y="4779723"/>
              <a:ext cx="823606" cy="607871"/>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5844547" y="2527104"/>
              <a:ext cx="1259624" cy="3076022"/>
            </a:xfrm>
            <a:prstGeom prst="roundRect">
              <a:avLst>
                <a:gd name="adj" fmla="val 20584"/>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663614" y="2307972"/>
              <a:ext cx="4887607" cy="3480433"/>
            </a:xfrm>
            <a:prstGeom prst="roundRect">
              <a:avLst>
                <a:gd name="adj" fmla="val 1209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1" name="矩形: 圓角 450">
              <a:extLst>
                <a:ext uri="{FF2B5EF4-FFF2-40B4-BE49-F238E27FC236}">
                  <a16:creationId xmlns:a16="http://schemas.microsoft.com/office/drawing/2014/main" id="{6E06DE24-580E-4B0B-BF6D-2F08C47138C8}"/>
                </a:ext>
              </a:extLst>
            </p:cNvPr>
            <p:cNvSpPr/>
            <p:nvPr/>
          </p:nvSpPr>
          <p:spPr>
            <a:xfrm>
              <a:off x="5887088" y="1913621"/>
              <a:ext cx="1133664" cy="299314"/>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132" name="群組 131">
              <a:extLst>
                <a:ext uri="{FF2B5EF4-FFF2-40B4-BE49-F238E27FC236}">
                  <a16:creationId xmlns:a16="http://schemas.microsoft.com/office/drawing/2014/main" id="{BBC8D8E7-E92D-48AA-B8EA-3811B1834CEF}"/>
                </a:ext>
              </a:extLst>
            </p:cNvPr>
            <p:cNvGrpSpPr/>
            <p:nvPr/>
          </p:nvGrpSpPr>
          <p:grpSpPr>
            <a:xfrm>
              <a:off x="3649933" y="1821757"/>
              <a:ext cx="1133664" cy="489781"/>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3649933" y="1443608"/>
              <a:ext cx="1133664" cy="299313"/>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cxnSp>
          <p:nvCxnSpPr>
            <p:cNvPr id="21" name="直線接點 20">
              <a:extLst>
                <a:ext uri="{FF2B5EF4-FFF2-40B4-BE49-F238E27FC236}">
                  <a16:creationId xmlns:a16="http://schemas.microsoft.com/office/drawing/2014/main" id="{D22DD4CD-9953-44D9-BED5-191905028FA4}"/>
                </a:ext>
              </a:extLst>
            </p:cNvPr>
            <p:cNvCxnSpPr/>
            <p:nvPr/>
          </p:nvCxnSpPr>
          <p:spPr>
            <a:xfrm>
              <a:off x="4500360" y="2340994"/>
              <a:ext cx="0" cy="310865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326181" y="3658980"/>
              <a:ext cx="174179" cy="241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321850" y="5449646"/>
              <a:ext cx="17851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D3E6973D-F974-4B11-8405-1290E99C7EA1}"/>
                </a:ext>
              </a:extLst>
            </p:cNvPr>
            <p:cNvGrpSpPr/>
            <p:nvPr/>
          </p:nvGrpSpPr>
          <p:grpSpPr>
            <a:xfrm>
              <a:off x="3754775" y="3230471"/>
              <a:ext cx="571406" cy="85701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2479884" y="3235914"/>
              <a:ext cx="1133664" cy="48978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nvGrpSpPr>
            <p:cNvPr id="225" name="群組 224">
              <a:extLst>
                <a:ext uri="{FF2B5EF4-FFF2-40B4-BE49-F238E27FC236}">
                  <a16:creationId xmlns:a16="http://schemas.microsoft.com/office/drawing/2014/main" id="{04B3CD3F-F9C0-410B-8EE0-FA9BBE83CEE1}"/>
                </a:ext>
              </a:extLst>
            </p:cNvPr>
            <p:cNvGrpSpPr/>
            <p:nvPr/>
          </p:nvGrpSpPr>
          <p:grpSpPr>
            <a:xfrm>
              <a:off x="3754775" y="4784105"/>
              <a:ext cx="571406" cy="857018"/>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2479884" y="4764582"/>
              <a:ext cx="1133664" cy="47887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sp>
          <p:nvSpPr>
            <p:cNvPr id="275" name="矩形: 圓角 274">
              <a:extLst>
                <a:ext uri="{FF2B5EF4-FFF2-40B4-BE49-F238E27FC236}">
                  <a16:creationId xmlns:a16="http://schemas.microsoft.com/office/drawing/2014/main" id="{D5366CD8-3F63-4E8D-97EF-28EEE36EA6C5}"/>
                </a:ext>
              </a:extLst>
            </p:cNvPr>
            <p:cNvSpPr/>
            <p:nvPr/>
          </p:nvSpPr>
          <p:spPr>
            <a:xfrm>
              <a:off x="1197904" y="1442285"/>
              <a:ext cx="1133664" cy="299314"/>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3" y="1802489"/>
              <a:ext cx="1133664" cy="3985916"/>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331568" y="1591942"/>
              <a:ext cx="1318365" cy="1323"/>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4783597" y="1593265"/>
              <a:ext cx="1103491" cy="47001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9" name="矩形: 圓角 448">
              <a:extLst>
                <a:ext uri="{FF2B5EF4-FFF2-40B4-BE49-F238E27FC236}">
                  <a16:creationId xmlns:a16="http://schemas.microsoft.com/office/drawing/2014/main" id="{089BEE81-74B0-42E3-910E-2F10235C83F6}"/>
                </a:ext>
              </a:extLst>
            </p:cNvPr>
            <p:cNvSpPr/>
            <p:nvPr/>
          </p:nvSpPr>
          <p:spPr>
            <a:xfrm>
              <a:off x="5911760" y="2600656"/>
              <a:ext cx="1133664" cy="299314"/>
            </a:xfrm>
            <a:prstGeom prst="roundRect">
              <a:avLst>
                <a:gd name="adj" fmla="val 50000"/>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5858510" y="2600656"/>
              <a:ext cx="1291704" cy="299314"/>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nvGrpSpPr>
            <p:cNvPr id="466" name="群組 465">
              <a:extLst>
                <a:ext uri="{FF2B5EF4-FFF2-40B4-BE49-F238E27FC236}">
                  <a16:creationId xmlns:a16="http://schemas.microsoft.com/office/drawing/2014/main" id="{3C6FEEC7-149D-4460-A961-161773C02923}"/>
                </a:ext>
              </a:extLst>
            </p:cNvPr>
            <p:cNvGrpSpPr/>
            <p:nvPr/>
          </p:nvGrpSpPr>
          <p:grpSpPr>
            <a:xfrm>
              <a:off x="9525480" y="3061381"/>
              <a:ext cx="823606" cy="607871"/>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77" name="矩形: 圓角 476">
              <a:extLst>
                <a:ext uri="{FF2B5EF4-FFF2-40B4-BE49-F238E27FC236}">
                  <a16:creationId xmlns:a16="http://schemas.microsoft.com/office/drawing/2014/main" id="{BF6ACABC-330E-481F-9DA8-E2D45B2272A5}"/>
                </a:ext>
              </a:extLst>
            </p:cNvPr>
            <p:cNvSpPr/>
            <p:nvPr/>
          </p:nvSpPr>
          <p:spPr>
            <a:xfrm>
              <a:off x="8495599" y="397923"/>
              <a:ext cx="1881061" cy="1815011"/>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209582" y="427392"/>
              <a:ext cx="1133664" cy="299314"/>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395" name="群組 394">
            <a:extLst>
              <a:ext uri="{FF2B5EF4-FFF2-40B4-BE49-F238E27FC236}">
                <a16:creationId xmlns:a16="http://schemas.microsoft.com/office/drawing/2014/main" id="{6B883525-3607-4723-B749-8911790A037A}"/>
              </a:ext>
            </a:extLst>
          </p:cNvPr>
          <p:cNvGrpSpPr/>
          <p:nvPr/>
        </p:nvGrpSpPr>
        <p:grpSpPr>
          <a:xfrm>
            <a:off x="0" y="5841194"/>
            <a:ext cx="12192000" cy="1165969"/>
            <a:chOff x="0" y="5832805"/>
            <a:chExt cx="12192000" cy="1165969"/>
          </a:xfrm>
        </p:grpSpPr>
        <p:grpSp>
          <p:nvGrpSpPr>
            <p:cNvPr id="396" name="群組 395">
              <a:extLst>
                <a:ext uri="{FF2B5EF4-FFF2-40B4-BE49-F238E27FC236}">
                  <a16:creationId xmlns:a16="http://schemas.microsoft.com/office/drawing/2014/main" id="{B72CEA3B-BAA5-4CCE-A646-97DB202F4561}"/>
                </a:ext>
              </a:extLst>
            </p:cNvPr>
            <p:cNvGrpSpPr/>
            <p:nvPr/>
          </p:nvGrpSpPr>
          <p:grpSpPr>
            <a:xfrm>
              <a:off x="0" y="5832805"/>
              <a:ext cx="12192000" cy="1165969"/>
              <a:chOff x="0" y="5832805"/>
              <a:chExt cx="12192000" cy="1165969"/>
            </a:xfrm>
          </p:grpSpPr>
          <p:grpSp>
            <p:nvGrpSpPr>
              <p:cNvPr id="457" name="群組 456">
                <a:extLst>
                  <a:ext uri="{FF2B5EF4-FFF2-40B4-BE49-F238E27FC236}">
                    <a16:creationId xmlns:a16="http://schemas.microsoft.com/office/drawing/2014/main" id="{8E1F707B-0E54-4091-A13F-3A3C6B2DA848}"/>
                  </a:ext>
                </a:extLst>
              </p:cNvPr>
              <p:cNvGrpSpPr/>
              <p:nvPr/>
            </p:nvGrpSpPr>
            <p:grpSpPr>
              <a:xfrm>
                <a:off x="0" y="5832805"/>
                <a:ext cx="12192000" cy="1155809"/>
                <a:chOff x="0" y="5832805"/>
                <a:chExt cx="12192000" cy="1155809"/>
              </a:xfrm>
            </p:grpSpPr>
            <p:sp>
              <p:nvSpPr>
                <p:cNvPr id="459" name="矩形 458">
                  <a:extLst>
                    <a:ext uri="{FF2B5EF4-FFF2-40B4-BE49-F238E27FC236}">
                      <a16:creationId xmlns:a16="http://schemas.microsoft.com/office/drawing/2014/main" id="{94211E36-9480-4538-9DE9-5EE287C609A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a:extLst>
                    <a:ext uri="{FF2B5EF4-FFF2-40B4-BE49-F238E27FC236}">
                      <a16:creationId xmlns:a16="http://schemas.microsoft.com/office/drawing/2014/main" id="{8476ACF7-47F3-4D8B-8160-8D67182AEDF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a:extLst>
                    <a:ext uri="{FF2B5EF4-FFF2-40B4-BE49-F238E27FC236}">
                      <a16:creationId xmlns:a16="http://schemas.microsoft.com/office/drawing/2014/main" id="{4C237960-8E9E-4965-99F8-357A24752E3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a:extLst>
                    <a:ext uri="{FF2B5EF4-FFF2-40B4-BE49-F238E27FC236}">
                      <a16:creationId xmlns:a16="http://schemas.microsoft.com/office/drawing/2014/main" id="{EDB00DD9-C975-4CB9-B760-EB1E687EC05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a:extLst>
                    <a:ext uri="{FF2B5EF4-FFF2-40B4-BE49-F238E27FC236}">
                      <a16:creationId xmlns:a16="http://schemas.microsoft.com/office/drawing/2014/main" id="{21190CB6-BEFE-4957-8A6B-ED0B06CEA4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a:extLst>
                    <a:ext uri="{FF2B5EF4-FFF2-40B4-BE49-F238E27FC236}">
                      <a16:creationId xmlns:a16="http://schemas.microsoft.com/office/drawing/2014/main" id="{8F61FC5A-E1E9-4D84-8FDA-BB048D188EB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6ACC23AA-4E9E-4B4C-A097-04A25BAB0A9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a:extLst>
                    <a:ext uri="{FF2B5EF4-FFF2-40B4-BE49-F238E27FC236}">
                      <a16:creationId xmlns:a16="http://schemas.microsoft.com/office/drawing/2014/main" id="{D74EFEC8-9A40-4F12-8119-F53581F455FB}"/>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0" name="直線接點 479">
                  <a:extLst>
                    <a:ext uri="{FF2B5EF4-FFF2-40B4-BE49-F238E27FC236}">
                      <a16:creationId xmlns:a16="http://schemas.microsoft.com/office/drawing/2014/main" id="{E274A291-5C09-4A86-A54B-5F56F7225CE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1" name="直線接點 480">
                  <a:extLst>
                    <a:ext uri="{FF2B5EF4-FFF2-40B4-BE49-F238E27FC236}">
                      <a16:creationId xmlns:a16="http://schemas.microsoft.com/office/drawing/2014/main" id="{FC07BC52-B733-4E21-8994-AB7DF963B73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2" name="直線接點 481">
                  <a:extLst>
                    <a:ext uri="{FF2B5EF4-FFF2-40B4-BE49-F238E27FC236}">
                      <a16:creationId xmlns:a16="http://schemas.microsoft.com/office/drawing/2014/main" id="{BBAE1506-431A-43AF-8251-A07B724158C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8" name="直線接點 457">
                <a:extLst>
                  <a:ext uri="{FF2B5EF4-FFF2-40B4-BE49-F238E27FC236}">
                    <a16:creationId xmlns:a16="http://schemas.microsoft.com/office/drawing/2014/main" id="{57CDDEDC-FAAF-4514-82FE-FCBDBE64E7F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97" name="群組 396">
              <a:extLst>
                <a:ext uri="{FF2B5EF4-FFF2-40B4-BE49-F238E27FC236}">
                  <a16:creationId xmlns:a16="http://schemas.microsoft.com/office/drawing/2014/main" id="{58C2F907-52BC-4FFC-8F69-63F5340AB93C}"/>
                </a:ext>
              </a:extLst>
            </p:cNvPr>
            <p:cNvGrpSpPr/>
            <p:nvPr/>
          </p:nvGrpSpPr>
          <p:grpSpPr>
            <a:xfrm>
              <a:off x="672089" y="5996200"/>
              <a:ext cx="11180350" cy="885391"/>
              <a:chOff x="129930" y="1808128"/>
              <a:chExt cx="11180350" cy="885391"/>
            </a:xfrm>
          </p:grpSpPr>
          <p:sp>
            <p:nvSpPr>
              <p:cNvPr id="398" name="矩形 397">
                <a:extLst>
                  <a:ext uri="{FF2B5EF4-FFF2-40B4-BE49-F238E27FC236}">
                    <a16:creationId xmlns:a16="http://schemas.microsoft.com/office/drawing/2014/main" id="{3A736004-ABE0-48C2-99B0-104CFA73B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9" name="矩形 398">
                <a:extLst>
                  <a:ext uri="{FF2B5EF4-FFF2-40B4-BE49-F238E27FC236}">
                    <a16:creationId xmlns:a16="http://schemas.microsoft.com/office/drawing/2014/main" id="{73DF28DF-AFC1-407C-8DB0-136713F4AB0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0" name="矩形 399">
                <a:extLst>
                  <a:ext uri="{FF2B5EF4-FFF2-40B4-BE49-F238E27FC236}">
                    <a16:creationId xmlns:a16="http://schemas.microsoft.com/office/drawing/2014/main" id="{E20C551E-C693-4431-8F5D-E89806F06AF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01" name="矩形 400">
                <a:extLst>
                  <a:ext uri="{FF2B5EF4-FFF2-40B4-BE49-F238E27FC236}">
                    <a16:creationId xmlns:a16="http://schemas.microsoft.com/office/drawing/2014/main" id="{7F5A2D80-BE50-400E-90F1-28668430037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2" name="矩形 401">
                <a:extLst>
                  <a:ext uri="{FF2B5EF4-FFF2-40B4-BE49-F238E27FC236}">
                    <a16:creationId xmlns:a16="http://schemas.microsoft.com/office/drawing/2014/main" id="{CAE031D1-08A0-4ED0-B869-708B511812C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3" name="矩形 402">
                <a:extLst>
                  <a:ext uri="{FF2B5EF4-FFF2-40B4-BE49-F238E27FC236}">
                    <a16:creationId xmlns:a16="http://schemas.microsoft.com/office/drawing/2014/main" id="{A7791CAE-B8D7-4106-A15D-89AC62F01B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55" name="矩形 454">
                <a:extLst>
                  <a:ext uri="{FF2B5EF4-FFF2-40B4-BE49-F238E27FC236}">
                    <a16:creationId xmlns:a16="http://schemas.microsoft.com/office/drawing/2014/main" id="{8E65B457-71CE-41AD-8597-51C00EEE508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6" name="矩形 455">
                <a:extLst>
                  <a:ext uri="{FF2B5EF4-FFF2-40B4-BE49-F238E27FC236}">
                    <a16:creationId xmlns:a16="http://schemas.microsoft.com/office/drawing/2014/main" id="{77531216-8985-41B6-ADF3-52E0CB26AC9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5036845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 name="群組 5">
            <a:extLst>
              <a:ext uri="{FF2B5EF4-FFF2-40B4-BE49-F238E27FC236}">
                <a16:creationId xmlns:a16="http://schemas.microsoft.com/office/drawing/2014/main" id="{BB48DD1D-2AF5-4040-9EAA-E7E5AB1C9081}"/>
              </a:ext>
            </a:extLst>
          </p:cNvPr>
          <p:cNvGrpSpPr/>
          <p:nvPr/>
        </p:nvGrpSpPr>
        <p:grpSpPr>
          <a:xfrm>
            <a:off x="1197903" y="397923"/>
            <a:ext cx="9353318" cy="5390482"/>
            <a:chOff x="1197902" y="79140"/>
            <a:chExt cx="9998947" cy="6435975"/>
          </a:xfrm>
        </p:grpSpPr>
        <p:grpSp>
          <p:nvGrpSpPr>
            <p:cNvPr id="52" name="群組 51">
              <a:extLst>
                <a:ext uri="{FF2B5EF4-FFF2-40B4-BE49-F238E27FC236}">
                  <a16:creationId xmlns:a16="http://schemas.microsoft.com/office/drawing/2014/main" id="{6199CA51-A3A8-4970-B15C-060CE8365EF4}"/>
                </a:ext>
              </a:extLst>
            </p:cNvPr>
            <p:cNvGrpSpPr/>
            <p:nvPr/>
          </p:nvGrpSpPr>
          <p:grpSpPr>
            <a:xfrm>
              <a:off x="1346795" y="2105640"/>
              <a:ext cx="972001" cy="856021"/>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46795" y="3708218"/>
              <a:ext cx="972001" cy="856021"/>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46795" y="5310797"/>
              <a:ext cx="972001" cy="856021"/>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 name="群組 4">
              <a:extLst>
                <a:ext uri="{FF2B5EF4-FFF2-40B4-BE49-F238E27FC236}">
                  <a16:creationId xmlns:a16="http://schemas.microsoft.com/office/drawing/2014/main" id="{9DDB0745-83CA-4296-84A6-24D88B3F3568}"/>
                </a:ext>
              </a:extLst>
            </p:cNvPr>
            <p:cNvGrpSpPr/>
            <p:nvPr/>
          </p:nvGrpSpPr>
          <p:grpSpPr>
            <a:xfrm>
              <a:off x="1197902" y="79140"/>
              <a:ext cx="9998947" cy="6435975"/>
              <a:chOff x="1197902" y="79140"/>
              <a:chExt cx="9998947" cy="6435975"/>
            </a:xfrm>
          </p:grpSpPr>
          <p:grpSp>
            <p:nvGrpSpPr>
              <p:cNvPr id="37" name="群組 36">
                <a:extLst>
                  <a:ext uri="{FF2B5EF4-FFF2-40B4-BE49-F238E27FC236}">
                    <a16:creationId xmlns:a16="http://schemas.microsoft.com/office/drawing/2014/main" id="{8E704FE6-A094-45C5-A4AC-EDC4D332509F}"/>
                  </a:ext>
                </a:extLst>
              </p:cNvPr>
              <p:cNvGrpSpPr/>
              <p:nvPr/>
            </p:nvGrpSpPr>
            <p:grpSpPr>
              <a:xfrm>
                <a:off x="9093857" y="142614"/>
                <a:ext cx="1875656" cy="2031730"/>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4" name="群組 3">
                <a:extLst>
                  <a:ext uri="{FF2B5EF4-FFF2-40B4-BE49-F238E27FC236}">
                    <a16:creationId xmlns:a16="http://schemas.microsoft.com/office/drawing/2014/main" id="{F8FC8123-CFD9-4548-8F91-A94DC73BF344}"/>
                  </a:ext>
                </a:extLst>
              </p:cNvPr>
              <p:cNvGrpSpPr/>
              <p:nvPr/>
            </p:nvGrpSpPr>
            <p:grpSpPr>
              <a:xfrm>
                <a:off x="1197902" y="1326058"/>
                <a:ext cx="9998947" cy="5189057"/>
                <a:chOff x="1197902" y="1326058"/>
                <a:chExt cx="9998947" cy="5189057"/>
              </a:xfrm>
            </p:grpSpPr>
            <p:grpSp>
              <p:nvGrpSpPr>
                <p:cNvPr id="78" name="群組 77">
                  <a:extLst>
                    <a:ext uri="{FF2B5EF4-FFF2-40B4-BE49-F238E27FC236}">
                      <a16:creationId xmlns:a16="http://schemas.microsoft.com/office/drawing/2014/main" id="{4242C2A5-43FC-449B-84EB-33F9B3674C84}"/>
                    </a:ext>
                  </a:extLst>
                </p:cNvPr>
                <p:cNvGrpSpPr/>
                <p:nvPr/>
              </p:nvGrpSpPr>
              <p:grpSpPr>
                <a:xfrm>
                  <a:off x="6382318" y="3259180"/>
                  <a:ext cx="880457" cy="725768"/>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737363" y="3259180"/>
                  <a:ext cx="880457" cy="725768"/>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951733" y="3259180"/>
                  <a:ext cx="880457" cy="725768"/>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382318" y="4284988"/>
                  <a:ext cx="880457" cy="725768"/>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951733" y="4284988"/>
                  <a:ext cx="880457" cy="725768"/>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382318" y="5310797"/>
                  <a:ext cx="880457" cy="725768"/>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737363" y="5310797"/>
                  <a:ext cx="880457" cy="725768"/>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951733" y="5310797"/>
                  <a:ext cx="880457" cy="725768"/>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10192798" y="5310797"/>
                  <a:ext cx="880457" cy="725768"/>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6165289" y="2621279"/>
                  <a:ext cx="1346572" cy="3672621"/>
                </a:xfrm>
                <a:prstGeom prst="roundRect">
                  <a:avLst>
                    <a:gd name="adj" fmla="val 20584"/>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971866" y="2359646"/>
                  <a:ext cx="5224983" cy="4155469"/>
                </a:xfrm>
                <a:prstGeom prst="roundRect">
                  <a:avLst>
                    <a:gd name="adj" fmla="val 12096"/>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nvGrpSpPr>
                <p:cNvPr id="3" name="群組 2">
                  <a:extLst>
                    <a:ext uri="{FF2B5EF4-FFF2-40B4-BE49-F238E27FC236}">
                      <a16:creationId xmlns:a16="http://schemas.microsoft.com/office/drawing/2014/main" id="{8D68410A-B32B-4DB3-84E5-BD6A5571F1E9}"/>
                    </a:ext>
                  </a:extLst>
                </p:cNvPr>
                <p:cNvGrpSpPr/>
                <p:nvPr/>
              </p:nvGrpSpPr>
              <p:grpSpPr>
                <a:xfrm>
                  <a:off x="1197902" y="1326058"/>
                  <a:ext cx="6224781" cy="5189057"/>
                  <a:chOff x="1197902" y="1326058"/>
                  <a:chExt cx="6224781" cy="5189057"/>
                </a:xfrm>
              </p:grpSpPr>
              <p:sp>
                <p:nvSpPr>
                  <p:cNvPr id="451" name="矩形: 圓角 450">
                    <a:extLst>
                      <a:ext uri="{FF2B5EF4-FFF2-40B4-BE49-F238E27FC236}">
                        <a16:creationId xmlns:a16="http://schemas.microsoft.com/office/drawing/2014/main" id="{6E06DE24-580E-4B0B-BF6D-2F08C47138C8}"/>
                      </a:ext>
                    </a:extLst>
                  </p:cNvPr>
                  <p:cNvSpPr/>
                  <p:nvPr/>
                </p:nvSpPr>
                <p:spPr>
                  <a:xfrm>
                    <a:off x="6210766" y="1888810"/>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2" name="群組 1">
                    <a:extLst>
                      <a:ext uri="{FF2B5EF4-FFF2-40B4-BE49-F238E27FC236}">
                        <a16:creationId xmlns:a16="http://schemas.microsoft.com/office/drawing/2014/main" id="{A6170E50-4FCF-45F3-A92B-73EA3250EDF9}"/>
                      </a:ext>
                    </a:extLst>
                  </p:cNvPr>
                  <p:cNvGrpSpPr/>
                  <p:nvPr/>
                </p:nvGrpSpPr>
                <p:grpSpPr>
                  <a:xfrm>
                    <a:off x="1197902" y="1326058"/>
                    <a:ext cx="3833203" cy="5189057"/>
                    <a:chOff x="1197902" y="1326058"/>
                    <a:chExt cx="3833203" cy="5189057"/>
                  </a:xfrm>
                </p:grpSpPr>
                <p:grpSp>
                  <p:nvGrpSpPr>
                    <p:cNvPr id="55" name="群組 54">
                      <a:extLst>
                        <a:ext uri="{FF2B5EF4-FFF2-40B4-BE49-F238E27FC236}">
                          <a16:creationId xmlns:a16="http://schemas.microsoft.com/office/drawing/2014/main" id="{59C7A1A1-F470-4CF7-ACB3-BA0EDB472F15}"/>
                        </a:ext>
                      </a:extLst>
                    </p:cNvPr>
                    <p:cNvGrpSpPr/>
                    <p:nvPr/>
                  </p:nvGrpSpPr>
                  <p:grpSpPr>
                    <a:xfrm>
                      <a:off x="3819188" y="1327638"/>
                      <a:ext cx="1211917" cy="1036267"/>
                      <a:chOff x="4884083" y="1327638"/>
                      <a:chExt cx="1211917" cy="1036267"/>
                    </a:xfrm>
                  </p:grpSpPr>
                  <p:grpSp>
                    <p:nvGrpSpPr>
                      <p:cNvPr id="132" name="群組 131">
                        <a:extLst>
                          <a:ext uri="{FF2B5EF4-FFF2-40B4-BE49-F238E27FC236}">
                            <a16:creationId xmlns:a16="http://schemas.microsoft.com/office/drawing/2014/main" id="{BBC8D8E7-E92D-48AA-B8EA-3811B1834CEF}"/>
                          </a:ext>
                        </a:extLst>
                      </p:cNvPr>
                      <p:cNvGrpSpPr/>
                      <p:nvPr/>
                    </p:nvGrpSpPr>
                    <p:grpSpPr>
                      <a:xfrm>
                        <a:off x="4884083" y="1779130"/>
                        <a:ext cx="1211917" cy="584775"/>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4884083" y="132763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grpSp>
                <p:cxnSp>
                  <p:nvCxnSpPr>
                    <p:cNvPr id="21" name="直線接點 20">
                      <a:extLst>
                        <a:ext uri="{FF2B5EF4-FFF2-40B4-BE49-F238E27FC236}">
                          <a16:creationId xmlns:a16="http://schemas.microsoft.com/office/drawing/2014/main" id="{D22DD4CD-9953-44D9-BED5-191905028FA4}"/>
                        </a:ext>
                      </a:extLst>
                    </p:cNvPr>
                    <p:cNvCxnSpPr/>
                    <p:nvPr/>
                  </p:nvCxnSpPr>
                  <p:spPr>
                    <a:xfrm>
                      <a:off x="4728317" y="2399073"/>
                      <a:ext cx="0" cy="371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542115" y="3972685"/>
                      <a:ext cx="186202" cy="28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537485" y="6110653"/>
                      <a:ext cx="190832" cy="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DD9B9DFC-81E8-4C7D-ADA5-3A16CC2C9898}"/>
                        </a:ext>
                      </a:extLst>
                    </p:cNvPr>
                    <p:cNvGrpSpPr/>
                    <p:nvPr/>
                  </p:nvGrpSpPr>
                  <p:grpSpPr>
                    <a:xfrm>
                      <a:off x="2568374" y="3461066"/>
                      <a:ext cx="1973741" cy="1023237"/>
                      <a:chOff x="3517519" y="3487177"/>
                      <a:chExt cx="1973741" cy="1023237"/>
                    </a:xfrm>
                  </p:grpSpPr>
                  <p:grpSp>
                    <p:nvGrpSpPr>
                      <p:cNvPr id="42" name="群組 41">
                        <a:extLst>
                          <a:ext uri="{FF2B5EF4-FFF2-40B4-BE49-F238E27FC236}">
                            <a16:creationId xmlns:a16="http://schemas.microsoft.com/office/drawing/2014/main" id="{D3E6973D-F974-4B11-8405-1290E99C7EA1}"/>
                          </a:ext>
                        </a:extLst>
                      </p:cNvPr>
                      <p:cNvGrpSpPr/>
                      <p:nvPr/>
                    </p:nvGrpSpPr>
                    <p:grpSpPr>
                      <a:xfrm>
                        <a:off x="4880412" y="3487177"/>
                        <a:ext cx="610848" cy="102323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3517519" y="3493676"/>
                        <a:ext cx="1211917" cy="584774"/>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grpSp>
                  <p:nvGrpSpPr>
                    <p:cNvPr id="276" name="群組 275">
                      <a:extLst>
                        <a:ext uri="{FF2B5EF4-FFF2-40B4-BE49-F238E27FC236}">
                          <a16:creationId xmlns:a16="http://schemas.microsoft.com/office/drawing/2014/main" id="{AE57B045-6E22-4218-8014-A7507CAC2F47}"/>
                        </a:ext>
                      </a:extLst>
                    </p:cNvPr>
                    <p:cNvGrpSpPr/>
                    <p:nvPr/>
                  </p:nvGrpSpPr>
                  <p:grpSpPr>
                    <a:xfrm>
                      <a:off x="2568374" y="5292720"/>
                      <a:ext cx="1973741" cy="1046547"/>
                      <a:chOff x="3517519" y="5538905"/>
                      <a:chExt cx="1973741" cy="1046547"/>
                    </a:xfrm>
                  </p:grpSpPr>
                  <p:grpSp>
                    <p:nvGrpSpPr>
                      <p:cNvPr id="225" name="群組 224">
                        <a:extLst>
                          <a:ext uri="{FF2B5EF4-FFF2-40B4-BE49-F238E27FC236}">
                            <a16:creationId xmlns:a16="http://schemas.microsoft.com/office/drawing/2014/main" id="{04B3CD3F-F9C0-410B-8EE0-FA9BBE83CEE1}"/>
                          </a:ext>
                        </a:extLst>
                      </p:cNvPr>
                      <p:cNvGrpSpPr/>
                      <p:nvPr/>
                    </p:nvGrpSpPr>
                    <p:grpSpPr>
                      <a:xfrm>
                        <a:off x="4880412" y="5562215"/>
                        <a:ext cx="610848" cy="1023237"/>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3517519" y="5538905"/>
                        <a:ext cx="1211917" cy="571747"/>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grpSp>
                <p:sp>
                  <p:nvSpPr>
                    <p:cNvPr id="275" name="矩形: 圓角 274">
                      <a:extLst>
                        <a:ext uri="{FF2B5EF4-FFF2-40B4-BE49-F238E27FC236}">
                          <a16:creationId xmlns:a16="http://schemas.microsoft.com/office/drawing/2014/main" id="{D5366CD8-3F63-4E8D-97EF-28EEE36EA6C5}"/>
                        </a:ext>
                      </a:extLst>
                    </p:cNvPr>
                    <p:cNvSpPr/>
                    <p:nvPr/>
                  </p:nvSpPr>
                  <p:spPr>
                    <a:xfrm>
                      <a:off x="1197903" y="132605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2" y="1756124"/>
                      <a:ext cx="1211917" cy="4758991"/>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409820" y="1504741"/>
                      <a:ext cx="1409368" cy="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5031105" y="1506321"/>
                    <a:ext cx="1179661" cy="561172"/>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FDFC7148-4309-4DC7-954D-B25E78C778DF}"/>
                    </a:ext>
                  </a:extLst>
                </p:cNvPr>
                <p:cNvGrpSpPr/>
                <p:nvPr/>
              </p:nvGrpSpPr>
              <p:grpSpPr>
                <a:xfrm>
                  <a:off x="6180216" y="2709097"/>
                  <a:ext cx="1380866" cy="357366"/>
                  <a:chOff x="7107951" y="2183373"/>
                  <a:chExt cx="1380866" cy="357366"/>
                </a:xfrm>
              </p:grpSpPr>
              <p:sp>
                <p:nvSpPr>
                  <p:cNvPr id="449" name="矩形: 圓角 448">
                    <a:extLst>
                      <a:ext uri="{FF2B5EF4-FFF2-40B4-BE49-F238E27FC236}">
                        <a16:creationId xmlns:a16="http://schemas.microsoft.com/office/drawing/2014/main" id="{089BEE81-74B0-42E3-910E-2F10235C83F6}"/>
                      </a:ext>
                    </a:extLst>
                  </p:cNvPr>
                  <p:cNvSpPr/>
                  <p:nvPr/>
                </p:nvSpPr>
                <p:spPr>
                  <a:xfrm>
                    <a:off x="7164877" y="2183373"/>
                    <a:ext cx="1211917" cy="357366"/>
                  </a:xfrm>
                  <a:prstGeom prst="roundRect">
                    <a:avLst>
                      <a:gd name="adj" fmla="val 50000"/>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7107951" y="2183373"/>
                    <a:ext cx="1380866" cy="357366"/>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grpSp>
              <p:nvGrpSpPr>
                <p:cNvPr id="466" name="群組 465">
                  <a:extLst>
                    <a:ext uri="{FF2B5EF4-FFF2-40B4-BE49-F238E27FC236}">
                      <a16:creationId xmlns:a16="http://schemas.microsoft.com/office/drawing/2014/main" id="{3C6FEEC7-149D-4460-A961-161773C02923}"/>
                    </a:ext>
                  </a:extLst>
                </p:cNvPr>
                <p:cNvGrpSpPr/>
                <p:nvPr/>
              </p:nvGrpSpPr>
              <p:grpSpPr>
                <a:xfrm>
                  <a:off x="10100304" y="3259180"/>
                  <a:ext cx="880457" cy="725768"/>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sp>
            <p:nvSpPr>
              <p:cNvPr id="477" name="矩形: 圓角 476">
                <a:extLst>
                  <a:ext uri="{FF2B5EF4-FFF2-40B4-BE49-F238E27FC236}">
                    <a16:creationId xmlns:a16="http://schemas.microsoft.com/office/drawing/2014/main" id="{BF6ACABC-330E-481F-9DA8-E2D45B2272A5}"/>
                  </a:ext>
                </a:extLst>
              </p:cNvPr>
              <p:cNvSpPr/>
              <p:nvPr/>
            </p:nvSpPr>
            <p:spPr>
              <a:xfrm>
                <a:off x="8999334" y="79140"/>
                <a:ext cx="2010904" cy="21670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624548" y="114325"/>
                <a:ext cx="1211917" cy="3573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395" name="群組 394">
            <a:extLst>
              <a:ext uri="{FF2B5EF4-FFF2-40B4-BE49-F238E27FC236}">
                <a16:creationId xmlns:a16="http://schemas.microsoft.com/office/drawing/2014/main" id="{6B883525-3607-4723-B749-8911790A037A}"/>
              </a:ext>
            </a:extLst>
          </p:cNvPr>
          <p:cNvGrpSpPr/>
          <p:nvPr/>
        </p:nvGrpSpPr>
        <p:grpSpPr>
          <a:xfrm>
            <a:off x="0" y="5841194"/>
            <a:ext cx="12192000" cy="1165969"/>
            <a:chOff x="0" y="5832805"/>
            <a:chExt cx="12192000" cy="1165969"/>
          </a:xfrm>
        </p:grpSpPr>
        <p:grpSp>
          <p:nvGrpSpPr>
            <p:cNvPr id="396" name="群組 395">
              <a:extLst>
                <a:ext uri="{FF2B5EF4-FFF2-40B4-BE49-F238E27FC236}">
                  <a16:creationId xmlns:a16="http://schemas.microsoft.com/office/drawing/2014/main" id="{B72CEA3B-BAA5-4CCE-A646-97DB202F4561}"/>
                </a:ext>
              </a:extLst>
            </p:cNvPr>
            <p:cNvGrpSpPr/>
            <p:nvPr/>
          </p:nvGrpSpPr>
          <p:grpSpPr>
            <a:xfrm>
              <a:off x="0" y="5832805"/>
              <a:ext cx="12192000" cy="1165969"/>
              <a:chOff x="0" y="5832805"/>
              <a:chExt cx="12192000" cy="1165969"/>
            </a:xfrm>
          </p:grpSpPr>
          <p:grpSp>
            <p:nvGrpSpPr>
              <p:cNvPr id="457" name="群組 456">
                <a:extLst>
                  <a:ext uri="{FF2B5EF4-FFF2-40B4-BE49-F238E27FC236}">
                    <a16:creationId xmlns:a16="http://schemas.microsoft.com/office/drawing/2014/main" id="{8E1F707B-0E54-4091-A13F-3A3C6B2DA848}"/>
                  </a:ext>
                </a:extLst>
              </p:cNvPr>
              <p:cNvGrpSpPr/>
              <p:nvPr/>
            </p:nvGrpSpPr>
            <p:grpSpPr>
              <a:xfrm>
                <a:off x="0" y="5832805"/>
                <a:ext cx="12192000" cy="1155809"/>
                <a:chOff x="0" y="5832805"/>
                <a:chExt cx="12192000" cy="1155809"/>
              </a:xfrm>
            </p:grpSpPr>
            <p:sp>
              <p:nvSpPr>
                <p:cNvPr id="459" name="矩形 458">
                  <a:extLst>
                    <a:ext uri="{FF2B5EF4-FFF2-40B4-BE49-F238E27FC236}">
                      <a16:creationId xmlns:a16="http://schemas.microsoft.com/office/drawing/2014/main" id="{94211E36-9480-4538-9DE9-5EE287C609A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a:extLst>
                    <a:ext uri="{FF2B5EF4-FFF2-40B4-BE49-F238E27FC236}">
                      <a16:creationId xmlns:a16="http://schemas.microsoft.com/office/drawing/2014/main" id="{8476ACF7-47F3-4D8B-8160-8D67182AEDF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a:extLst>
                    <a:ext uri="{FF2B5EF4-FFF2-40B4-BE49-F238E27FC236}">
                      <a16:creationId xmlns:a16="http://schemas.microsoft.com/office/drawing/2014/main" id="{4C237960-8E9E-4965-99F8-357A24752E3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a:extLst>
                    <a:ext uri="{FF2B5EF4-FFF2-40B4-BE49-F238E27FC236}">
                      <a16:creationId xmlns:a16="http://schemas.microsoft.com/office/drawing/2014/main" id="{EDB00DD9-C975-4CB9-B760-EB1E687EC05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a:extLst>
                    <a:ext uri="{FF2B5EF4-FFF2-40B4-BE49-F238E27FC236}">
                      <a16:creationId xmlns:a16="http://schemas.microsoft.com/office/drawing/2014/main" id="{21190CB6-BEFE-4957-8A6B-ED0B06CEA4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a:extLst>
                    <a:ext uri="{FF2B5EF4-FFF2-40B4-BE49-F238E27FC236}">
                      <a16:creationId xmlns:a16="http://schemas.microsoft.com/office/drawing/2014/main" id="{8F61FC5A-E1E9-4D84-8FDA-BB048D188EB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6ACC23AA-4E9E-4B4C-A097-04A25BAB0A9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a:extLst>
                    <a:ext uri="{FF2B5EF4-FFF2-40B4-BE49-F238E27FC236}">
                      <a16:creationId xmlns:a16="http://schemas.microsoft.com/office/drawing/2014/main" id="{D74EFEC8-9A40-4F12-8119-F53581F455FB}"/>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0" name="直線接點 479">
                  <a:extLst>
                    <a:ext uri="{FF2B5EF4-FFF2-40B4-BE49-F238E27FC236}">
                      <a16:creationId xmlns:a16="http://schemas.microsoft.com/office/drawing/2014/main" id="{E274A291-5C09-4A86-A54B-5F56F7225CE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1" name="直線接點 480">
                  <a:extLst>
                    <a:ext uri="{FF2B5EF4-FFF2-40B4-BE49-F238E27FC236}">
                      <a16:creationId xmlns:a16="http://schemas.microsoft.com/office/drawing/2014/main" id="{FC07BC52-B733-4E21-8994-AB7DF963B73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2" name="直線接點 481">
                  <a:extLst>
                    <a:ext uri="{FF2B5EF4-FFF2-40B4-BE49-F238E27FC236}">
                      <a16:creationId xmlns:a16="http://schemas.microsoft.com/office/drawing/2014/main" id="{BBAE1506-431A-43AF-8251-A07B724158C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8" name="直線接點 457">
                <a:extLst>
                  <a:ext uri="{FF2B5EF4-FFF2-40B4-BE49-F238E27FC236}">
                    <a16:creationId xmlns:a16="http://schemas.microsoft.com/office/drawing/2014/main" id="{57CDDEDC-FAAF-4514-82FE-FCBDBE64E7F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97" name="群組 396">
              <a:extLst>
                <a:ext uri="{FF2B5EF4-FFF2-40B4-BE49-F238E27FC236}">
                  <a16:creationId xmlns:a16="http://schemas.microsoft.com/office/drawing/2014/main" id="{58C2F907-52BC-4FFC-8F69-63F5340AB93C}"/>
                </a:ext>
              </a:extLst>
            </p:cNvPr>
            <p:cNvGrpSpPr/>
            <p:nvPr/>
          </p:nvGrpSpPr>
          <p:grpSpPr>
            <a:xfrm>
              <a:off x="672089" y="5996200"/>
              <a:ext cx="11180350" cy="885391"/>
              <a:chOff x="129930" y="1808128"/>
              <a:chExt cx="11180350" cy="885391"/>
            </a:xfrm>
          </p:grpSpPr>
          <p:sp>
            <p:nvSpPr>
              <p:cNvPr id="398" name="矩形 397">
                <a:extLst>
                  <a:ext uri="{FF2B5EF4-FFF2-40B4-BE49-F238E27FC236}">
                    <a16:creationId xmlns:a16="http://schemas.microsoft.com/office/drawing/2014/main" id="{3A736004-ABE0-48C2-99B0-104CFA73B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9" name="矩形 398">
                <a:extLst>
                  <a:ext uri="{FF2B5EF4-FFF2-40B4-BE49-F238E27FC236}">
                    <a16:creationId xmlns:a16="http://schemas.microsoft.com/office/drawing/2014/main" id="{73DF28DF-AFC1-407C-8DB0-136713F4AB0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0" name="矩形 399">
                <a:extLst>
                  <a:ext uri="{FF2B5EF4-FFF2-40B4-BE49-F238E27FC236}">
                    <a16:creationId xmlns:a16="http://schemas.microsoft.com/office/drawing/2014/main" id="{E20C551E-C693-4431-8F5D-E89806F06AF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01" name="矩形 400">
                <a:extLst>
                  <a:ext uri="{FF2B5EF4-FFF2-40B4-BE49-F238E27FC236}">
                    <a16:creationId xmlns:a16="http://schemas.microsoft.com/office/drawing/2014/main" id="{7F5A2D80-BE50-400E-90F1-28668430037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2" name="矩形 401">
                <a:extLst>
                  <a:ext uri="{FF2B5EF4-FFF2-40B4-BE49-F238E27FC236}">
                    <a16:creationId xmlns:a16="http://schemas.microsoft.com/office/drawing/2014/main" id="{CAE031D1-08A0-4ED0-B869-708B511812C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3" name="矩形 402">
                <a:extLst>
                  <a:ext uri="{FF2B5EF4-FFF2-40B4-BE49-F238E27FC236}">
                    <a16:creationId xmlns:a16="http://schemas.microsoft.com/office/drawing/2014/main" id="{A7791CAE-B8D7-4106-A15D-89AC62F01B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55" name="矩形 454">
                <a:extLst>
                  <a:ext uri="{FF2B5EF4-FFF2-40B4-BE49-F238E27FC236}">
                    <a16:creationId xmlns:a16="http://schemas.microsoft.com/office/drawing/2014/main" id="{8E65B457-71CE-41AD-8597-51C00EEE508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6" name="矩形 455">
                <a:extLst>
                  <a:ext uri="{FF2B5EF4-FFF2-40B4-BE49-F238E27FC236}">
                    <a16:creationId xmlns:a16="http://schemas.microsoft.com/office/drawing/2014/main" id="{77531216-8985-41B6-ADF3-52E0CB26AC9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 name="矩形 6">
            <a:extLst>
              <a:ext uri="{FF2B5EF4-FFF2-40B4-BE49-F238E27FC236}">
                <a16:creationId xmlns:a16="http://schemas.microsoft.com/office/drawing/2014/main" id="{3E6A9A5F-01C5-4B6F-A2E9-2993DF835EB0}"/>
              </a:ext>
            </a:extLst>
          </p:cNvPr>
          <p:cNvSpPr/>
          <p:nvPr/>
        </p:nvSpPr>
        <p:spPr>
          <a:xfrm>
            <a:off x="518860" y="830511"/>
            <a:ext cx="1895094" cy="5135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矩形 242">
            <a:extLst>
              <a:ext uri="{FF2B5EF4-FFF2-40B4-BE49-F238E27FC236}">
                <a16:creationId xmlns:a16="http://schemas.microsoft.com/office/drawing/2014/main" id="{BF122E8F-D0E2-4EE6-83E9-ED2CFEEDCA7B}"/>
              </a:ext>
            </a:extLst>
          </p:cNvPr>
          <p:cNvSpPr/>
          <p:nvPr/>
        </p:nvSpPr>
        <p:spPr>
          <a:xfrm>
            <a:off x="2417204" y="2258444"/>
            <a:ext cx="8209246" cy="359291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 name="矩形 245">
            <a:extLst>
              <a:ext uri="{FF2B5EF4-FFF2-40B4-BE49-F238E27FC236}">
                <a16:creationId xmlns:a16="http://schemas.microsoft.com/office/drawing/2014/main" id="{951BE503-A793-43D7-A173-6CC47D7501D5}"/>
              </a:ext>
            </a:extLst>
          </p:cNvPr>
          <p:cNvSpPr/>
          <p:nvPr/>
        </p:nvSpPr>
        <p:spPr>
          <a:xfrm>
            <a:off x="2393183" y="964310"/>
            <a:ext cx="4781959" cy="14610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矩形 248">
            <a:extLst>
              <a:ext uri="{FF2B5EF4-FFF2-40B4-BE49-F238E27FC236}">
                <a16:creationId xmlns:a16="http://schemas.microsoft.com/office/drawing/2014/main" id="{C9A633B7-29A6-433D-A790-EBD8E34F9C56}"/>
              </a:ext>
            </a:extLst>
          </p:cNvPr>
          <p:cNvSpPr/>
          <p:nvPr/>
        </p:nvSpPr>
        <p:spPr>
          <a:xfrm>
            <a:off x="5579707" y="5631437"/>
            <a:ext cx="1595435" cy="28261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 name="矩形 249">
            <a:extLst>
              <a:ext uri="{FF2B5EF4-FFF2-40B4-BE49-F238E27FC236}">
                <a16:creationId xmlns:a16="http://schemas.microsoft.com/office/drawing/2014/main" id="{BE4780F3-C151-4B0F-A02B-ED264493163A}"/>
              </a:ext>
            </a:extLst>
          </p:cNvPr>
          <p:cNvSpPr/>
          <p:nvPr/>
        </p:nvSpPr>
        <p:spPr>
          <a:xfrm>
            <a:off x="5389326" y="2387628"/>
            <a:ext cx="422087" cy="324380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0418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6719C146-A440-41DC-8300-4EB60A914D71}"/>
              </a:ext>
            </a:extLst>
          </p:cNvPr>
          <p:cNvGrpSpPr/>
          <p:nvPr/>
        </p:nvGrpSpPr>
        <p:grpSpPr>
          <a:xfrm>
            <a:off x="1197903" y="193571"/>
            <a:ext cx="9353318" cy="5594834"/>
            <a:chOff x="1197903" y="193571"/>
            <a:chExt cx="9353318" cy="5594834"/>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2" name="群組 51">
              <a:extLst>
                <a:ext uri="{FF2B5EF4-FFF2-40B4-BE49-F238E27FC236}">
                  <a16:creationId xmlns:a16="http://schemas.microsoft.com/office/drawing/2014/main" id="{6199CA51-A3A8-4970-B15C-060CE8365EF4}"/>
                </a:ext>
              </a:extLst>
            </p:cNvPr>
            <p:cNvGrpSpPr/>
            <p:nvPr/>
          </p:nvGrpSpPr>
          <p:grpSpPr>
            <a:xfrm>
              <a:off x="1337182" y="2095228"/>
              <a:ext cx="909239" cy="716965"/>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37182" y="3437475"/>
              <a:ext cx="909239" cy="716965"/>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37182" y="4779723"/>
              <a:ext cx="909239" cy="716965"/>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7" name="群組 36">
              <a:extLst>
                <a:ext uri="{FF2B5EF4-FFF2-40B4-BE49-F238E27FC236}">
                  <a16:creationId xmlns:a16="http://schemas.microsoft.com/office/drawing/2014/main" id="{8E704FE6-A094-45C5-A4AC-EDC4D332509F}"/>
                </a:ext>
              </a:extLst>
            </p:cNvPr>
            <p:cNvGrpSpPr/>
            <p:nvPr/>
          </p:nvGrpSpPr>
          <p:grpSpPr>
            <a:xfrm>
              <a:off x="8584019" y="451086"/>
              <a:ext cx="1754545" cy="1701685"/>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78" name="群組 77">
              <a:extLst>
                <a:ext uri="{FF2B5EF4-FFF2-40B4-BE49-F238E27FC236}">
                  <a16:creationId xmlns:a16="http://schemas.microsoft.com/office/drawing/2014/main" id="{4242C2A5-43FC-449B-84EB-33F9B3674C84}"/>
                </a:ext>
              </a:extLst>
            </p:cNvPr>
            <p:cNvGrpSpPr/>
            <p:nvPr/>
          </p:nvGrpSpPr>
          <p:grpSpPr>
            <a:xfrm>
              <a:off x="6047563" y="3061381"/>
              <a:ext cx="823606" cy="607871"/>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315113" y="3061381"/>
              <a:ext cx="823606" cy="607871"/>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451071" y="3061381"/>
              <a:ext cx="823606" cy="607871"/>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047563" y="3920551"/>
              <a:ext cx="823606" cy="607871"/>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451071" y="3920551"/>
              <a:ext cx="823606" cy="607871"/>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047563" y="4779723"/>
              <a:ext cx="823606" cy="607871"/>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315113" y="4779723"/>
              <a:ext cx="823606" cy="607871"/>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451071" y="4779723"/>
              <a:ext cx="823606" cy="607871"/>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9612001" y="4779723"/>
              <a:ext cx="823606" cy="607871"/>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5844547" y="2527104"/>
              <a:ext cx="1259624" cy="3076022"/>
            </a:xfrm>
            <a:prstGeom prst="roundRect">
              <a:avLst>
                <a:gd name="adj" fmla="val 20584"/>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663614" y="2307972"/>
              <a:ext cx="4887607" cy="3480433"/>
            </a:xfrm>
            <a:prstGeom prst="roundRect">
              <a:avLst>
                <a:gd name="adj" fmla="val 12096"/>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1" name="矩形: 圓角 450">
              <a:extLst>
                <a:ext uri="{FF2B5EF4-FFF2-40B4-BE49-F238E27FC236}">
                  <a16:creationId xmlns:a16="http://schemas.microsoft.com/office/drawing/2014/main" id="{6E06DE24-580E-4B0B-BF6D-2F08C47138C8}"/>
                </a:ext>
              </a:extLst>
            </p:cNvPr>
            <p:cNvSpPr/>
            <p:nvPr/>
          </p:nvSpPr>
          <p:spPr>
            <a:xfrm>
              <a:off x="5887088" y="1913621"/>
              <a:ext cx="1133664" cy="299314"/>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132" name="群組 131">
              <a:extLst>
                <a:ext uri="{FF2B5EF4-FFF2-40B4-BE49-F238E27FC236}">
                  <a16:creationId xmlns:a16="http://schemas.microsoft.com/office/drawing/2014/main" id="{BBC8D8E7-E92D-48AA-B8EA-3811B1834CEF}"/>
                </a:ext>
              </a:extLst>
            </p:cNvPr>
            <p:cNvGrpSpPr/>
            <p:nvPr/>
          </p:nvGrpSpPr>
          <p:grpSpPr>
            <a:xfrm>
              <a:off x="3649933" y="1821757"/>
              <a:ext cx="1133664" cy="489781"/>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3649933" y="1443608"/>
              <a:ext cx="1133664" cy="299313"/>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cxnSp>
          <p:nvCxnSpPr>
            <p:cNvPr id="21" name="直線接點 20">
              <a:extLst>
                <a:ext uri="{FF2B5EF4-FFF2-40B4-BE49-F238E27FC236}">
                  <a16:creationId xmlns:a16="http://schemas.microsoft.com/office/drawing/2014/main" id="{D22DD4CD-9953-44D9-BED5-191905028FA4}"/>
                </a:ext>
              </a:extLst>
            </p:cNvPr>
            <p:cNvCxnSpPr/>
            <p:nvPr/>
          </p:nvCxnSpPr>
          <p:spPr>
            <a:xfrm>
              <a:off x="4500360" y="2340994"/>
              <a:ext cx="0" cy="310865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326181" y="3658980"/>
              <a:ext cx="174179" cy="241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321850" y="5449646"/>
              <a:ext cx="17851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D3E6973D-F974-4B11-8405-1290E99C7EA1}"/>
                </a:ext>
              </a:extLst>
            </p:cNvPr>
            <p:cNvGrpSpPr/>
            <p:nvPr/>
          </p:nvGrpSpPr>
          <p:grpSpPr>
            <a:xfrm>
              <a:off x="3754775" y="3230471"/>
              <a:ext cx="571406" cy="85701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2479884" y="3235914"/>
              <a:ext cx="1133664" cy="48978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nvGrpSpPr>
            <p:cNvPr id="225" name="群組 224">
              <a:extLst>
                <a:ext uri="{FF2B5EF4-FFF2-40B4-BE49-F238E27FC236}">
                  <a16:creationId xmlns:a16="http://schemas.microsoft.com/office/drawing/2014/main" id="{04B3CD3F-F9C0-410B-8EE0-FA9BBE83CEE1}"/>
                </a:ext>
              </a:extLst>
            </p:cNvPr>
            <p:cNvGrpSpPr/>
            <p:nvPr/>
          </p:nvGrpSpPr>
          <p:grpSpPr>
            <a:xfrm>
              <a:off x="3754775" y="4784105"/>
              <a:ext cx="571406" cy="857018"/>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2479884" y="4764582"/>
              <a:ext cx="1133664" cy="478870"/>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sp>
          <p:nvSpPr>
            <p:cNvPr id="275" name="矩形: 圓角 274">
              <a:extLst>
                <a:ext uri="{FF2B5EF4-FFF2-40B4-BE49-F238E27FC236}">
                  <a16:creationId xmlns:a16="http://schemas.microsoft.com/office/drawing/2014/main" id="{D5366CD8-3F63-4E8D-97EF-28EEE36EA6C5}"/>
                </a:ext>
              </a:extLst>
            </p:cNvPr>
            <p:cNvSpPr/>
            <p:nvPr/>
          </p:nvSpPr>
          <p:spPr>
            <a:xfrm>
              <a:off x="1197904" y="1442285"/>
              <a:ext cx="1133664" cy="2993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3" y="1802489"/>
              <a:ext cx="1133664" cy="39859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331568" y="1591942"/>
              <a:ext cx="1318365" cy="1323"/>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4783597" y="1593265"/>
              <a:ext cx="1103491" cy="47001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9" name="矩形: 圓角 448">
              <a:extLst>
                <a:ext uri="{FF2B5EF4-FFF2-40B4-BE49-F238E27FC236}">
                  <a16:creationId xmlns:a16="http://schemas.microsoft.com/office/drawing/2014/main" id="{089BEE81-74B0-42E3-910E-2F10235C83F6}"/>
                </a:ext>
              </a:extLst>
            </p:cNvPr>
            <p:cNvSpPr/>
            <p:nvPr/>
          </p:nvSpPr>
          <p:spPr>
            <a:xfrm>
              <a:off x="5911760" y="2600656"/>
              <a:ext cx="1133664" cy="299314"/>
            </a:xfrm>
            <a:prstGeom prst="roundRect">
              <a:avLst>
                <a:gd name="adj" fmla="val 50000"/>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5858510" y="2600656"/>
              <a:ext cx="1291704" cy="299314"/>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nvGrpSpPr>
            <p:cNvPr id="466" name="群組 465">
              <a:extLst>
                <a:ext uri="{FF2B5EF4-FFF2-40B4-BE49-F238E27FC236}">
                  <a16:creationId xmlns:a16="http://schemas.microsoft.com/office/drawing/2014/main" id="{3C6FEEC7-149D-4460-A961-161773C02923}"/>
                </a:ext>
              </a:extLst>
            </p:cNvPr>
            <p:cNvGrpSpPr/>
            <p:nvPr/>
          </p:nvGrpSpPr>
          <p:grpSpPr>
            <a:xfrm>
              <a:off x="9525480" y="3061381"/>
              <a:ext cx="823606" cy="607871"/>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77" name="矩形: 圓角 476">
              <a:extLst>
                <a:ext uri="{FF2B5EF4-FFF2-40B4-BE49-F238E27FC236}">
                  <a16:creationId xmlns:a16="http://schemas.microsoft.com/office/drawing/2014/main" id="{BF6ACABC-330E-481F-9DA8-E2D45B2272A5}"/>
                </a:ext>
              </a:extLst>
            </p:cNvPr>
            <p:cNvSpPr/>
            <p:nvPr/>
          </p:nvSpPr>
          <p:spPr>
            <a:xfrm>
              <a:off x="8495599" y="397923"/>
              <a:ext cx="1881061" cy="1815011"/>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209582" y="427392"/>
              <a:ext cx="1133664" cy="299314"/>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395" name="群組 394">
            <a:extLst>
              <a:ext uri="{FF2B5EF4-FFF2-40B4-BE49-F238E27FC236}">
                <a16:creationId xmlns:a16="http://schemas.microsoft.com/office/drawing/2014/main" id="{6B883525-3607-4723-B749-8911790A037A}"/>
              </a:ext>
            </a:extLst>
          </p:cNvPr>
          <p:cNvGrpSpPr/>
          <p:nvPr/>
        </p:nvGrpSpPr>
        <p:grpSpPr>
          <a:xfrm>
            <a:off x="0" y="5841194"/>
            <a:ext cx="12192000" cy="1165969"/>
            <a:chOff x="0" y="5832805"/>
            <a:chExt cx="12192000" cy="1165969"/>
          </a:xfrm>
        </p:grpSpPr>
        <p:grpSp>
          <p:nvGrpSpPr>
            <p:cNvPr id="396" name="群組 395">
              <a:extLst>
                <a:ext uri="{FF2B5EF4-FFF2-40B4-BE49-F238E27FC236}">
                  <a16:creationId xmlns:a16="http://schemas.microsoft.com/office/drawing/2014/main" id="{B72CEA3B-BAA5-4CCE-A646-97DB202F4561}"/>
                </a:ext>
              </a:extLst>
            </p:cNvPr>
            <p:cNvGrpSpPr/>
            <p:nvPr/>
          </p:nvGrpSpPr>
          <p:grpSpPr>
            <a:xfrm>
              <a:off x="0" y="5832805"/>
              <a:ext cx="12192000" cy="1165969"/>
              <a:chOff x="0" y="5832805"/>
              <a:chExt cx="12192000" cy="1165969"/>
            </a:xfrm>
          </p:grpSpPr>
          <p:grpSp>
            <p:nvGrpSpPr>
              <p:cNvPr id="457" name="群組 456">
                <a:extLst>
                  <a:ext uri="{FF2B5EF4-FFF2-40B4-BE49-F238E27FC236}">
                    <a16:creationId xmlns:a16="http://schemas.microsoft.com/office/drawing/2014/main" id="{8E1F707B-0E54-4091-A13F-3A3C6B2DA848}"/>
                  </a:ext>
                </a:extLst>
              </p:cNvPr>
              <p:cNvGrpSpPr/>
              <p:nvPr/>
            </p:nvGrpSpPr>
            <p:grpSpPr>
              <a:xfrm>
                <a:off x="0" y="5832805"/>
                <a:ext cx="12192000" cy="1155809"/>
                <a:chOff x="0" y="5832805"/>
                <a:chExt cx="12192000" cy="1155809"/>
              </a:xfrm>
            </p:grpSpPr>
            <p:sp>
              <p:nvSpPr>
                <p:cNvPr id="459" name="矩形 458">
                  <a:extLst>
                    <a:ext uri="{FF2B5EF4-FFF2-40B4-BE49-F238E27FC236}">
                      <a16:creationId xmlns:a16="http://schemas.microsoft.com/office/drawing/2014/main" id="{94211E36-9480-4538-9DE9-5EE287C609A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a:extLst>
                    <a:ext uri="{FF2B5EF4-FFF2-40B4-BE49-F238E27FC236}">
                      <a16:creationId xmlns:a16="http://schemas.microsoft.com/office/drawing/2014/main" id="{8476ACF7-47F3-4D8B-8160-8D67182AEDF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a:extLst>
                    <a:ext uri="{FF2B5EF4-FFF2-40B4-BE49-F238E27FC236}">
                      <a16:creationId xmlns:a16="http://schemas.microsoft.com/office/drawing/2014/main" id="{4C237960-8E9E-4965-99F8-357A24752E3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a:extLst>
                    <a:ext uri="{FF2B5EF4-FFF2-40B4-BE49-F238E27FC236}">
                      <a16:creationId xmlns:a16="http://schemas.microsoft.com/office/drawing/2014/main" id="{EDB00DD9-C975-4CB9-B760-EB1E687EC05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a:extLst>
                    <a:ext uri="{FF2B5EF4-FFF2-40B4-BE49-F238E27FC236}">
                      <a16:creationId xmlns:a16="http://schemas.microsoft.com/office/drawing/2014/main" id="{21190CB6-BEFE-4957-8A6B-ED0B06CEA4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a:extLst>
                    <a:ext uri="{FF2B5EF4-FFF2-40B4-BE49-F238E27FC236}">
                      <a16:creationId xmlns:a16="http://schemas.microsoft.com/office/drawing/2014/main" id="{8F61FC5A-E1E9-4D84-8FDA-BB048D188EB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6ACC23AA-4E9E-4B4C-A097-04A25BAB0A9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a:extLst>
                    <a:ext uri="{FF2B5EF4-FFF2-40B4-BE49-F238E27FC236}">
                      <a16:creationId xmlns:a16="http://schemas.microsoft.com/office/drawing/2014/main" id="{D74EFEC8-9A40-4F12-8119-F53581F455FB}"/>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0" name="直線接點 479">
                  <a:extLst>
                    <a:ext uri="{FF2B5EF4-FFF2-40B4-BE49-F238E27FC236}">
                      <a16:creationId xmlns:a16="http://schemas.microsoft.com/office/drawing/2014/main" id="{E274A291-5C09-4A86-A54B-5F56F7225CE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1" name="直線接點 480">
                  <a:extLst>
                    <a:ext uri="{FF2B5EF4-FFF2-40B4-BE49-F238E27FC236}">
                      <a16:creationId xmlns:a16="http://schemas.microsoft.com/office/drawing/2014/main" id="{FC07BC52-B733-4E21-8994-AB7DF963B73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2" name="直線接點 481">
                  <a:extLst>
                    <a:ext uri="{FF2B5EF4-FFF2-40B4-BE49-F238E27FC236}">
                      <a16:creationId xmlns:a16="http://schemas.microsoft.com/office/drawing/2014/main" id="{BBAE1506-431A-43AF-8251-A07B724158C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8" name="直線接點 457">
                <a:extLst>
                  <a:ext uri="{FF2B5EF4-FFF2-40B4-BE49-F238E27FC236}">
                    <a16:creationId xmlns:a16="http://schemas.microsoft.com/office/drawing/2014/main" id="{57CDDEDC-FAAF-4514-82FE-FCBDBE64E7F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97" name="群組 396">
              <a:extLst>
                <a:ext uri="{FF2B5EF4-FFF2-40B4-BE49-F238E27FC236}">
                  <a16:creationId xmlns:a16="http://schemas.microsoft.com/office/drawing/2014/main" id="{58C2F907-52BC-4FFC-8F69-63F5340AB93C}"/>
                </a:ext>
              </a:extLst>
            </p:cNvPr>
            <p:cNvGrpSpPr/>
            <p:nvPr/>
          </p:nvGrpSpPr>
          <p:grpSpPr>
            <a:xfrm>
              <a:off x="672089" y="5996200"/>
              <a:ext cx="11180350" cy="885391"/>
              <a:chOff x="129930" y="1808128"/>
              <a:chExt cx="11180350" cy="885391"/>
            </a:xfrm>
          </p:grpSpPr>
          <p:sp>
            <p:nvSpPr>
              <p:cNvPr id="398" name="矩形 397">
                <a:extLst>
                  <a:ext uri="{FF2B5EF4-FFF2-40B4-BE49-F238E27FC236}">
                    <a16:creationId xmlns:a16="http://schemas.microsoft.com/office/drawing/2014/main" id="{3A736004-ABE0-48C2-99B0-104CFA73B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9" name="矩形 398">
                <a:extLst>
                  <a:ext uri="{FF2B5EF4-FFF2-40B4-BE49-F238E27FC236}">
                    <a16:creationId xmlns:a16="http://schemas.microsoft.com/office/drawing/2014/main" id="{73DF28DF-AFC1-407C-8DB0-136713F4AB0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0" name="矩形 399">
                <a:extLst>
                  <a:ext uri="{FF2B5EF4-FFF2-40B4-BE49-F238E27FC236}">
                    <a16:creationId xmlns:a16="http://schemas.microsoft.com/office/drawing/2014/main" id="{E20C551E-C693-4431-8F5D-E89806F06AF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01" name="矩形 400">
                <a:extLst>
                  <a:ext uri="{FF2B5EF4-FFF2-40B4-BE49-F238E27FC236}">
                    <a16:creationId xmlns:a16="http://schemas.microsoft.com/office/drawing/2014/main" id="{7F5A2D80-BE50-400E-90F1-28668430037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2" name="矩形 401">
                <a:extLst>
                  <a:ext uri="{FF2B5EF4-FFF2-40B4-BE49-F238E27FC236}">
                    <a16:creationId xmlns:a16="http://schemas.microsoft.com/office/drawing/2014/main" id="{CAE031D1-08A0-4ED0-B869-708B511812C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3" name="矩形 402">
                <a:extLst>
                  <a:ext uri="{FF2B5EF4-FFF2-40B4-BE49-F238E27FC236}">
                    <a16:creationId xmlns:a16="http://schemas.microsoft.com/office/drawing/2014/main" id="{A7791CAE-B8D7-4106-A15D-89AC62F01B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55" name="矩形 454">
                <a:extLst>
                  <a:ext uri="{FF2B5EF4-FFF2-40B4-BE49-F238E27FC236}">
                    <a16:creationId xmlns:a16="http://schemas.microsoft.com/office/drawing/2014/main" id="{8E65B457-71CE-41AD-8597-51C00EEE508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6" name="矩形 455">
                <a:extLst>
                  <a:ext uri="{FF2B5EF4-FFF2-40B4-BE49-F238E27FC236}">
                    <a16:creationId xmlns:a16="http://schemas.microsoft.com/office/drawing/2014/main" id="{77531216-8985-41B6-ADF3-52E0CB26AC9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241" name="矩形 240">
            <a:extLst>
              <a:ext uri="{FF2B5EF4-FFF2-40B4-BE49-F238E27FC236}">
                <a16:creationId xmlns:a16="http://schemas.microsoft.com/office/drawing/2014/main" id="{8E2B5A83-A149-4AA8-98C8-EA5F34986EBE}"/>
              </a:ext>
            </a:extLst>
          </p:cNvPr>
          <p:cNvSpPr/>
          <p:nvPr/>
        </p:nvSpPr>
        <p:spPr>
          <a:xfrm>
            <a:off x="2381739" y="936720"/>
            <a:ext cx="2883993" cy="505352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矩形 241">
            <a:extLst>
              <a:ext uri="{FF2B5EF4-FFF2-40B4-BE49-F238E27FC236}">
                <a16:creationId xmlns:a16="http://schemas.microsoft.com/office/drawing/2014/main" id="{797DC5BE-6450-4B8F-869E-830FDFF5B9FA}"/>
              </a:ext>
            </a:extLst>
          </p:cNvPr>
          <p:cNvSpPr/>
          <p:nvPr/>
        </p:nvSpPr>
        <p:spPr>
          <a:xfrm>
            <a:off x="5265309" y="257300"/>
            <a:ext cx="5316751" cy="56362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3231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 name="群組 5">
            <a:extLst>
              <a:ext uri="{FF2B5EF4-FFF2-40B4-BE49-F238E27FC236}">
                <a16:creationId xmlns:a16="http://schemas.microsoft.com/office/drawing/2014/main" id="{BB48DD1D-2AF5-4040-9EAA-E7E5AB1C9081}"/>
              </a:ext>
            </a:extLst>
          </p:cNvPr>
          <p:cNvGrpSpPr/>
          <p:nvPr/>
        </p:nvGrpSpPr>
        <p:grpSpPr>
          <a:xfrm>
            <a:off x="1197903" y="397923"/>
            <a:ext cx="9353318" cy="5390482"/>
            <a:chOff x="1197902" y="79140"/>
            <a:chExt cx="9998947" cy="6435975"/>
          </a:xfrm>
        </p:grpSpPr>
        <p:grpSp>
          <p:nvGrpSpPr>
            <p:cNvPr id="52" name="群組 51">
              <a:extLst>
                <a:ext uri="{FF2B5EF4-FFF2-40B4-BE49-F238E27FC236}">
                  <a16:creationId xmlns:a16="http://schemas.microsoft.com/office/drawing/2014/main" id="{6199CA51-A3A8-4970-B15C-060CE8365EF4}"/>
                </a:ext>
              </a:extLst>
            </p:cNvPr>
            <p:cNvGrpSpPr/>
            <p:nvPr/>
          </p:nvGrpSpPr>
          <p:grpSpPr>
            <a:xfrm>
              <a:off x="1346795" y="2105640"/>
              <a:ext cx="972001" cy="856021"/>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46795" y="3708218"/>
              <a:ext cx="972001" cy="856021"/>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46795" y="5310797"/>
              <a:ext cx="972001" cy="856021"/>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 name="群組 4">
              <a:extLst>
                <a:ext uri="{FF2B5EF4-FFF2-40B4-BE49-F238E27FC236}">
                  <a16:creationId xmlns:a16="http://schemas.microsoft.com/office/drawing/2014/main" id="{9DDB0745-83CA-4296-84A6-24D88B3F3568}"/>
                </a:ext>
              </a:extLst>
            </p:cNvPr>
            <p:cNvGrpSpPr/>
            <p:nvPr/>
          </p:nvGrpSpPr>
          <p:grpSpPr>
            <a:xfrm>
              <a:off x="1197902" y="79140"/>
              <a:ext cx="9998947" cy="6435975"/>
              <a:chOff x="1197902" y="79140"/>
              <a:chExt cx="9998947" cy="6435975"/>
            </a:xfrm>
          </p:grpSpPr>
          <p:grpSp>
            <p:nvGrpSpPr>
              <p:cNvPr id="37" name="群組 36">
                <a:extLst>
                  <a:ext uri="{FF2B5EF4-FFF2-40B4-BE49-F238E27FC236}">
                    <a16:creationId xmlns:a16="http://schemas.microsoft.com/office/drawing/2014/main" id="{8E704FE6-A094-45C5-A4AC-EDC4D332509F}"/>
                  </a:ext>
                </a:extLst>
              </p:cNvPr>
              <p:cNvGrpSpPr/>
              <p:nvPr/>
            </p:nvGrpSpPr>
            <p:grpSpPr>
              <a:xfrm>
                <a:off x="9093857" y="142614"/>
                <a:ext cx="1875656" cy="2031730"/>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4" name="群組 3">
                <a:extLst>
                  <a:ext uri="{FF2B5EF4-FFF2-40B4-BE49-F238E27FC236}">
                    <a16:creationId xmlns:a16="http://schemas.microsoft.com/office/drawing/2014/main" id="{F8FC8123-CFD9-4548-8F91-A94DC73BF344}"/>
                  </a:ext>
                </a:extLst>
              </p:cNvPr>
              <p:cNvGrpSpPr/>
              <p:nvPr/>
            </p:nvGrpSpPr>
            <p:grpSpPr>
              <a:xfrm>
                <a:off x="1197902" y="1326058"/>
                <a:ext cx="9998947" cy="5189057"/>
                <a:chOff x="1197902" y="1326058"/>
                <a:chExt cx="9998947" cy="5189057"/>
              </a:xfrm>
            </p:grpSpPr>
            <p:grpSp>
              <p:nvGrpSpPr>
                <p:cNvPr id="78" name="群組 77">
                  <a:extLst>
                    <a:ext uri="{FF2B5EF4-FFF2-40B4-BE49-F238E27FC236}">
                      <a16:creationId xmlns:a16="http://schemas.microsoft.com/office/drawing/2014/main" id="{4242C2A5-43FC-449B-84EB-33F9B3674C84}"/>
                    </a:ext>
                  </a:extLst>
                </p:cNvPr>
                <p:cNvGrpSpPr/>
                <p:nvPr/>
              </p:nvGrpSpPr>
              <p:grpSpPr>
                <a:xfrm>
                  <a:off x="6382318" y="3259180"/>
                  <a:ext cx="880457" cy="725768"/>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737363" y="3259180"/>
                  <a:ext cx="880457" cy="725768"/>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951733" y="3259180"/>
                  <a:ext cx="880457" cy="725768"/>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382318" y="4284988"/>
                  <a:ext cx="880457" cy="725768"/>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951733" y="4284988"/>
                  <a:ext cx="880457" cy="725768"/>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382318" y="5310797"/>
                  <a:ext cx="880457" cy="725768"/>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737363" y="5310797"/>
                  <a:ext cx="880457" cy="725768"/>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951733" y="5310797"/>
                  <a:ext cx="880457" cy="725768"/>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10192798" y="5310797"/>
                  <a:ext cx="880457" cy="725768"/>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6165289" y="2621279"/>
                  <a:ext cx="1346572" cy="3672621"/>
                </a:xfrm>
                <a:prstGeom prst="roundRect">
                  <a:avLst>
                    <a:gd name="adj" fmla="val 20584"/>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971866" y="2359646"/>
                  <a:ext cx="5224983" cy="4155469"/>
                </a:xfrm>
                <a:prstGeom prst="roundRect">
                  <a:avLst>
                    <a:gd name="adj" fmla="val 12096"/>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nvGrpSpPr>
                <p:cNvPr id="3" name="群組 2">
                  <a:extLst>
                    <a:ext uri="{FF2B5EF4-FFF2-40B4-BE49-F238E27FC236}">
                      <a16:creationId xmlns:a16="http://schemas.microsoft.com/office/drawing/2014/main" id="{8D68410A-B32B-4DB3-84E5-BD6A5571F1E9}"/>
                    </a:ext>
                  </a:extLst>
                </p:cNvPr>
                <p:cNvGrpSpPr/>
                <p:nvPr/>
              </p:nvGrpSpPr>
              <p:grpSpPr>
                <a:xfrm>
                  <a:off x="1197902" y="1326058"/>
                  <a:ext cx="6224781" cy="5189057"/>
                  <a:chOff x="1197902" y="1326058"/>
                  <a:chExt cx="6224781" cy="5189057"/>
                </a:xfrm>
              </p:grpSpPr>
              <p:sp>
                <p:nvSpPr>
                  <p:cNvPr id="451" name="矩形: 圓角 450">
                    <a:extLst>
                      <a:ext uri="{FF2B5EF4-FFF2-40B4-BE49-F238E27FC236}">
                        <a16:creationId xmlns:a16="http://schemas.microsoft.com/office/drawing/2014/main" id="{6E06DE24-580E-4B0B-BF6D-2F08C47138C8}"/>
                      </a:ext>
                    </a:extLst>
                  </p:cNvPr>
                  <p:cNvSpPr/>
                  <p:nvPr/>
                </p:nvSpPr>
                <p:spPr>
                  <a:xfrm>
                    <a:off x="6210766" y="1888810"/>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2" name="群組 1">
                    <a:extLst>
                      <a:ext uri="{FF2B5EF4-FFF2-40B4-BE49-F238E27FC236}">
                        <a16:creationId xmlns:a16="http://schemas.microsoft.com/office/drawing/2014/main" id="{A6170E50-4FCF-45F3-A92B-73EA3250EDF9}"/>
                      </a:ext>
                    </a:extLst>
                  </p:cNvPr>
                  <p:cNvGrpSpPr/>
                  <p:nvPr/>
                </p:nvGrpSpPr>
                <p:grpSpPr>
                  <a:xfrm>
                    <a:off x="1197902" y="1326058"/>
                    <a:ext cx="3833203" cy="5189057"/>
                    <a:chOff x="1197902" y="1326058"/>
                    <a:chExt cx="3833203" cy="5189057"/>
                  </a:xfrm>
                </p:grpSpPr>
                <p:grpSp>
                  <p:nvGrpSpPr>
                    <p:cNvPr id="55" name="群組 54">
                      <a:extLst>
                        <a:ext uri="{FF2B5EF4-FFF2-40B4-BE49-F238E27FC236}">
                          <a16:creationId xmlns:a16="http://schemas.microsoft.com/office/drawing/2014/main" id="{59C7A1A1-F470-4CF7-ACB3-BA0EDB472F15}"/>
                        </a:ext>
                      </a:extLst>
                    </p:cNvPr>
                    <p:cNvGrpSpPr/>
                    <p:nvPr/>
                  </p:nvGrpSpPr>
                  <p:grpSpPr>
                    <a:xfrm>
                      <a:off x="3819188" y="1327638"/>
                      <a:ext cx="1211917" cy="1036267"/>
                      <a:chOff x="4884083" y="1327638"/>
                      <a:chExt cx="1211917" cy="1036267"/>
                    </a:xfrm>
                  </p:grpSpPr>
                  <p:grpSp>
                    <p:nvGrpSpPr>
                      <p:cNvPr id="132" name="群組 131">
                        <a:extLst>
                          <a:ext uri="{FF2B5EF4-FFF2-40B4-BE49-F238E27FC236}">
                            <a16:creationId xmlns:a16="http://schemas.microsoft.com/office/drawing/2014/main" id="{BBC8D8E7-E92D-48AA-B8EA-3811B1834CEF}"/>
                          </a:ext>
                        </a:extLst>
                      </p:cNvPr>
                      <p:cNvGrpSpPr/>
                      <p:nvPr/>
                    </p:nvGrpSpPr>
                    <p:grpSpPr>
                      <a:xfrm>
                        <a:off x="4884083" y="1779130"/>
                        <a:ext cx="1211917" cy="584775"/>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4884083" y="132763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grpSp>
                <p:cxnSp>
                  <p:nvCxnSpPr>
                    <p:cNvPr id="21" name="直線接點 20">
                      <a:extLst>
                        <a:ext uri="{FF2B5EF4-FFF2-40B4-BE49-F238E27FC236}">
                          <a16:creationId xmlns:a16="http://schemas.microsoft.com/office/drawing/2014/main" id="{D22DD4CD-9953-44D9-BED5-191905028FA4}"/>
                        </a:ext>
                      </a:extLst>
                    </p:cNvPr>
                    <p:cNvCxnSpPr/>
                    <p:nvPr/>
                  </p:nvCxnSpPr>
                  <p:spPr>
                    <a:xfrm>
                      <a:off x="4728317" y="2399073"/>
                      <a:ext cx="0" cy="371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542115" y="3972685"/>
                      <a:ext cx="186202" cy="28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537485" y="6110653"/>
                      <a:ext cx="190832" cy="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DD9B9DFC-81E8-4C7D-ADA5-3A16CC2C9898}"/>
                        </a:ext>
                      </a:extLst>
                    </p:cNvPr>
                    <p:cNvGrpSpPr/>
                    <p:nvPr/>
                  </p:nvGrpSpPr>
                  <p:grpSpPr>
                    <a:xfrm>
                      <a:off x="2568374" y="3461066"/>
                      <a:ext cx="1973741" cy="1023237"/>
                      <a:chOff x="3517519" y="3487177"/>
                      <a:chExt cx="1973741" cy="1023237"/>
                    </a:xfrm>
                  </p:grpSpPr>
                  <p:grpSp>
                    <p:nvGrpSpPr>
                      <p:cNvPr id="42" name="群組 41">
                        <a:extLst>
                          <a:ext uri="{FF2B5EF4-FFF2-40B4-BE49-F238E27FC236}">
                            <a16:creationId xmlns:a16="http://schemas.microsoft.com/office/drawing/2014/main" id="{D3E6973D-F974-4B11-8405-1290E99C7EA1}"/>
                          </a:ext>
                        </a:extLst>
                      </p:cNvPr>
                      <p:cNvGrpSpPr/>
                      <p:nvPr/>
                    </p:nvGrpSpPr>
                    <p:grpSpPr>
                      <a:xfrm>
                        <a:off x="4880412" y="3487177"/>
                        <a:ext cx="610848" cy="102323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3517519" y="3493676"/>
                        <a:ext cx="1211917" cy="5847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grpSp>
                  <p:nvGrpSpPr>
                    <p:cNvPr id="276" name="群組 275">
                      <a:extLst>
                        <a:ext uri="{FF2B5EF4-FFF2-40B4-BE49-F238E27FC236}">
                          <a16:creationId xmlns:a16="http://schemas.microsoft.com/office/drawing/2014/main" id="{AE57B045-6E22-4218-8014-A7507CAC2F47}"/>
                        </a:ext>
                      </a:extLst>
                    </p:cNvPr>
                    <p:cNvGrpSpPr/>
                    <p:nvPr/>
                  </p:nvGrpSpPr>
                  <p:grpSpPr>
                    <a:xfrm>
                      <a:off x="2568374" y="5292720"/>
                      <a:ext cx="1973741" cy="1046547"/>
                      <a:chOff x="3517519" y="5538905"/>
                      <a:chExt cx="1973741" cy="1046547"/>
                    </a:xfrm>
                  </p:grpSpPr>
                  <p:grpSp>
                    <p:nvGrpSpPr>
                      <p:cNvPr id="225" name="群組 224">
                        <a:extLst>
                          <a:ext uri="{FF2B5EF4-FFF2-40B4-BE49-F238E27FC236}">
                            <a16:creationId xmlns:a16="http://schemas.microsoft.com/office/drawing/2014/main" id="{04B3CD3F-F9C0-410B-8EE0-FA9BBE83CEE1}"/>
                          </a:ext>
                        </a:extLst>
                      </p:cNvPr>
                      <p:cNvGrpSpPr/>
                      <p:nvPr/>
                    </p:nvGrpSpPr>
                    <p:grpSpPr>
                      <a:xfrm>
                        <a:off x="4880412" y="5562215"/>
                        <a:ext cx="610848" cy="1023237"/>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3517519" y="5538905"/>
                        <a:ext cx="1211917" cy="5717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grpSp>
                <p:sp>
                  <p:nvSpPr>
                    <p:cNvPr id="275" name="矩形: 圓角 274">
                      <a:extLst>
                        <a:ext uri="{FF2B5EF4-FFF2-40B4-BE49-F238E27FC236}">
                          <a16:creationId xmlns:a16="http://schemas.microsoft.com/office/drawing/2014/main" id="{D5366CD8-3F63-4E8D-97EF-28EEE36EA6C5}"/>
                        </a:ext>
                      </a:extLst>
                    </p:cNvPr>
                    <p:cNvSpPr/>
                    <p:nvPr/>
                  </p:nvSpPr>
                  <p:spPr>
                    <a:xfrm>
                      <a:off x="1197903" y="132605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2" y="1756124"/>
                      <a:ext cx="1211917" cy="4758991"/>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409820" y="1504741"/>
                      <a:ext cx="1409368" cy="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5031105" y="1506321"/>
                    <a:ext cx="1179661" cy="561172"/>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FDFC7148-4309-4DC7-954D-B25E78C778DF}"/>
                    </a:ext>
                  </a:extLst>
                </p:cNvPr>
                <p:cNvGrpSpPr/>
                <p:nvPr/>
              </p:nvGrpSpPr>
              <p:grpSpPr>
                <a:xfrm>
                  <a:off x="6180216" y="2709097"/>
                  <a:ext cx="1380866" cy="357366"/>
                  <a:chOff x="7107951" y="2183373"/>
                  <a:chExt cx="1380866" cy="357366"/>
                </a:xfrm>
              </p:grpSpPr>
              <p:sp>
                <p:nvSpPr>
                  <p:cNvPr id="449" name="矩形: 圓角 448">
                    <a:extLst>
                      <a:ext uri="{FF2B5EF4-FFF2-40B4-BE49-F238E27FC236}">
                        <a16:creationId xmlns:a16="http://schemas.microsoft.com/office/drawing/2014/main" id="{089BEE81-74B0-42E3-910E-2F10235C83F6}"/>
                      </a:ext>
                    </a:extLst>
                  </p:cNvPr>
                  <p:cNvSpPr/>
                  <p:nvPr/>
                </p:nvSpPr>
                <p:spPr>
                  <a:xfrm>
                    <a:off x="7164877" y="2183373"/>
                    <a:ext cx="1211917" cy="357366"/>
                  </a:xfrm>
                  <a:prstGeom prst="roundRect">
                    <a:avLst>
                      <a:gd name="adj" fmla="val 50000"/>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7107951" y="2183373"/>
                    <a:ext cx="1380866" cy="357366"/>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grpSp>
              <p:nvGrpSpPr>
                <p:cNvPr id="466" name="群組 465">
                  <a:extLst>
                    <a:ext uri="{FF2B5EF4-FFF2-40B4-BE49-F238E27FC236}">
                      <a16:creationId xmlns:a16="http://schemas.microsoft.com/office/drawing/2014/main" id="{3C6FEEC7-149D-4460-A961-161773C02923}"/>
                    </a:ext>
                  </a:extLst>
                </p:cNvPr>
                <p:cNvGrpSpPr/>
                <p:nvPr/>
              </p:nvGrpSpPr>
              <p:grpSpPr>
                <a:xfrm>
                  <a:off x="10100304" y="3259180"/>
                  <a:ext cx="880457" cy="725768"/>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sp>
            <p:nvSpPr>
              <p:cNvPr id="477" name="矩形: 圓角 476">
                <a:extLst>
                  <a:ext uri="{FF2B5EF4-FFF2-40B4-BE49-F238E27FC236}">
                    <a16:creationId xmlns:a16="http://schemas.microsoft.com/office/drawing/2014/main" id="{BF6ACABC-330E-481F-9DA8-E2D45B2272A5}"/>
                  </a:ext>
                </a:extLst>
              </p:cNvPr>
              <p:cNvSpPr/>
              <p:nvPr/>
            </p:nvSpPr>
            <p:spPr>
              <a:xfrm>
                <a:off x="8999334" y="79140"/>
                <a:ext cx="2010904" cy="216703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624548" y="114325"/>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395" name="群組 394">
            <a:extLst>
              <a:ext uri="{FF2B5EF4-FFF2-40B4-BE49-F238E27FC236}">
                <a16:creationId xmlns:a16="http://schemas.microsoft.com/office/drawing/2014/main" id="{6B883525-3607-4723-B749-8911790A037A}"/>
              </a:ext>
            </a:extLst>
          </p:cNvPr>
          <p:cNvGrpSpPr/>
          <p:nvPr/>
        </p:nvGrpSpPr>
        <p:grpSpPr>
          <a:xfrm>
            <a:off x="0" y="5841194"/>
            <a:ext cx="12192000" cy="1165969"/>
            <a:chOff x="0" y="5832805"/>
            <a:chExt cx="12192000" cy="1165969"/>
          </a:xfrm>
        </p:grpSpPr>
        <p:grpSp>
          <p:nvGrpSpPr>
            <p:cNvPr id="396" name="群組 395">
              <a:extLst>
                <a:ext uri="{FF2B5EF4-FFF2-40B4-BE49-F238E27FC236}">
                  <a16:creationId xmlns:a16="http://schemas.microsoft.com/office/drawing/2014/main" id="{B72CEA3B-BAA5-4CCE-A646-97DB202F4561}"/>
                </a:ext>
              </a:extLst>
            </p:cNvPr>
            <p:cNvGrpSpPr/>
            <p:nvPr/>
          </p:nvGrpSpPr>
          <p:grpSpPr>
            <a:xfrm>
              <a:off x="0" y="5832805"/>
              <a:ext cx="12192000" cy="1165969"/>
              <a:chOff x="0" y="5832805"/>
              <a:chExt cx="12192000" cy="1165969"/>
            </a:xfrm>
          </p:grpSpPr>
          <p:grpSp>
            <p:nvGrpSpPr>
              <p:cNvPr id="457" name="群組 456">
                <a:extLst>
                  <a:ext uri="{FF2B5EF4-FFF2-40B4-BE49-F238E27FC236}">
                    <a16:creationId xmlns:a16="http://schemas.microsoft.com/office/drawing/2014/main" id="{8E1F707B-0E54-4091-A13F-3A3C6B2DA848}"/>
                  </a:ext>
                </a:extLst>
              </p:cNvPr>
              <p:cNvGrpSpPr/>
              <p:nvPr/>
            </p:nvGrpSpPr>
            <p:grpSpPr>
              <a:xfrm>
                <a:off x="0" y="5832805"/>
                <a:ext cx="12192000" cy="1155809"/>
                <a:chOff x="0" y="5832805"/>
                <a:chExt cx="12192000" cy="1155809"/>
              </a:xfrm>
            </p:grpSpPr>
            <p:sp>
              <p:nvSpPr>
                <p:cNvPr id="459" name="矩形 458">
                  <a:extLst>
                    <a:ext uri="{FF2B5EF4-FFF2-40B4-BE49-F238E27FC236}">
                      <a16:creationId xmlns:a16="http://schemas.microsoft.com/office/drawing/2014/main" id="{94211E36-9480-4538-9DE9-5EE287C609A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a:extLst>
                    <a:ext uri="{FF2B5EF4-FFF2-40B4-BE49-F238E27FC236}">
                      <a16:creationId xmlns:a16="http://schemas.microsoft.com/office/drawing/2014/main" id="{8476ACF7-47F3-4D8B-8160-8D67182AEDF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a:extLst>
                    <a:ext uri="{FF2B5EF4-FFF2-40B4-BE49-F238E27FC236}">
                      <a16:creationId xmlns:a16="http://schemas.microsoft.com/office/drawing/2014/main" id="{4C237960-8E9E-4965-99F8-357A24752E3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a:extLst>
                    <a:ext uri="{FF2B5EF4-FFF2-40B4-BE49-F238E27FC236}">
                      <a16:creationId xmlns:a16="http://schemas.microsoft.com/office/drawing/2014/main" id="{EDB00DD9-C975-4CB9-B760-EB1E687EC05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a:extLst>
                    <a:ext uri="{FF2B5EF4-FFF2-40B4-BE49-F238E27FC236}">
                      <a16:creationId xmlns:a16="http://schemas.microsoft.com/office/drawing/2014/main" id="{21190CB6-BEFE-4957-8A6B-ED0B06CEA4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a:extLst>
                    <a:ext uri="{FF2B5EF4-FFF2-40B4-BE49-F238E27FC236}">
                      <a16:creationId xmlns:a16="http://schemas.microsoft.com/office/drawing/2014/main" id="{8F61FC5A-E1E9-4D84-8FDA-BB048D188EB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6ACC23AA-4E9E-4B4C-A097-04A25BAB0A9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a:extLst>
                    <a:ext uri="{FF2B5EF4-FFF2-40B4-BE49-F238E27FC236}">
                      <a16:creationId xmlns:a16="http://schemas.microsoft.com/office/drawing/2014/main" id="{D74EFEC8-9A40-4F12-8119-F53581F455FB}"/>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0" name="直線接點 479">
                  <a:extLst>
                    <a:ext uri="{FF2B5EF4-FFF2-40B4-BE49-F238E27FC236}">
                      <a16:creationId xmlns:a16="http://schemas.microsoft.com/office/drawing/2014/main" id="{E274A291-5C09-4A86-A54B-5F56F7225CE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1" name="直線接點 480">
                  <a:extLst>
                    <a:ext uri="{FF2B5EF4-FFF2-40B4-BE49-F238E27FC236}">
                      <a16:creationId xmlns:a16="http://schemas.microsoft.com/office/drawing/2014/main" id="{FC07BC52-B733-4E21-8994-AB7DF963B73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2" name="直線接點 481">
                  <a:extLst>
                    <a:ext uri="{FF2B5EF4-FFF2-40B4-BE49-F238E27FC236}">
                      <a16:creationId xmlns:a16="http://schemas.microsoft.com/office/drawing/2014/main" id="{BBAE1506-431A-43AF-8251-A07B724158C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8" name="直線接點 457">
                <a:extLst>
                  <a:ext uri="{FF2B5EF4-FFF2-40B4-BE49-F238E27FC236}">
                    <a16:creationId xmlns:a16="http://schemas.microsoft.com/office/drawing/2014/main" id="{57CDDEDC-FAAF-4514-82FE-FCBDBE64E7F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97" name="群組 396">
              <a:extLst>
                <a:ext uri="{FF2B5EF4-FFF2-40B4-BE49-F238E27FC236}">
                  <a16:creationId xmlns:a16="http://schemas.microsoft.com/office/drawing/2014/main" id="{58C2F907-52BC-4FFC-8F69-63F5340AB93C}"/>
                </a:ext>
              </a:extLst>
            </p:cNvPr>
            <p:cNvGrpSpPr/>
            <p:nvPr/>
          </p:nvGrpSpPr>
          <p:grpSpPr>
            <a:xfrm>
              <a:off x="672089" y="5996200"/>
              <a:ext cx="11180350" cy="885391"/>
              <a:chOff x="129930" y="1808128"/>
              <a:chExt cx="11180350" cy="885391"/>
            </a:xfrm>
          </p:grpSpPr>
          <p:sp>
            <p:nvSpPr>
              <p:cNvPr id="398" name="矩形 397">
                <a:extLst>
                  <a:ext uri="{FF2B5EF4-FFF2-40B4-BE49-F238E27FC236}">
                    <a16:creationId xmlns:a16="http://schemas.microsoft.com/office/drawing/2014/main" id="{3A736004-ABE0-48C2-99B0-104CFA73B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9" name="矩形 398">
                <a:extLst>
                  <a:ext uri="{FF2B5EF4-FFF2-40B4-BE49-F238E27FC236}">
                    <a16:creationId xmlns:a16="http://schemas.microsoft.com/office/drawing/2014/main" id="{73DF28DF-AFC1-407C-8DB0-136713F4AB0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0" name="矩形 399">
                <a:extLst>
                  <a:ext uri="{FF2B5EF4-FFF2-40B4-BE49-F238E27FC236}">
                    <a16:creationId xmlns:a16="http://schemas.microsoft.com/office/drawing/2014/main" id="{E20C551E-C693-4431-8F5D-E89806F06AF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01" name="矩形 400">
                <a:extLst>
                  <a:ext uri="{FF2B5EF4-FFF2-40B4-BE49-F238E27FC236}">
                    <a16:creationId xmlns:a16="http://schemas.microsoft.com/office/drawing/2014/main" id="{7F5A2D80-BE50-400E-90F1-28668430037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2" name="矩形 401">
                <a:extLst>
                  <a:ext uri="{FF2B5EF4-FFF2-40B4-BE49-F238E27FC236}">
                    <a16:creationId xmlns:a16="http://schemas.microsoft.com/office/drawing/2014/main" id="{CAE031D1-08A0-4ED0-B869-708B511812C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3" name="矩形 402">
                <a:extLst>
                  <a:ext uri="{FF2B5EF4-FFF2-40B4-BE49-F238E27FC236}">
                    <a16:creationId xmlns:a16="http://schemas.microsoft.com/office/drawing/2014/main" id="{A7791CAE-B8D7-4106-A15D-89AC62F01B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55" name="矩形 454">
                <a:extLst>
                  <a:ext uri="{FF2B5EF4-FFF2-40B4-BE49-F238E27FC236}">
                    <a16:creationId xmlns:a16="http://schemas.microsoft.com/office/drawing/2014/main" id="{8E65B457-71CE-41AD-8597-51C00EEE508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6" name="矩形 455">
                <a:extLst>
                  <a:ext uri="{FF2B5EF4-FFF2-40B4-BE49-F238E27FC236}">
                    <a16:creationId xmlns:a16="http://schemas.microsoft.com/office/drawing/2014/main" id="{77531216-8985-41B6-ADF3-52E0CB26AC9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 name="矩形 6">
            <a:extLst>
              <a:ext uri="{FF2B5EF4-FFF2-40B4-BE49-F238E27FC236}">
                <a16:creationId xmlns:a16="http://schemas.microsoft.com/office/drawing/2014/main" id="{3E6A9A5F-01C5-4B6F-A2E9-2993DF835EB0}"/>
              </a:ext>
            </a:extLst>
          </p:cNvPr>
          <p:cNvSpPr/>
          <p:nvPr/>
        </p:nvSpPr>
        <p:spPr>
          <a:xfrm>
            <a:off x="518860" y="830511"/>
            <a:ext cx="1895094" cy="5135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矩形 242">
            <a:extLst>
              <a:ext uri="{FF2B5EF4-FFF2-40B4-BE49-F238E27FC236}">
                <a16:creationId xmlns:a16="http://schemas.microsoft.com/office/drawing/2014/main" id="{BF122E8F-D0E2-4EE6-83E9-ED2CFEEDCA7B}"/>
              </a:ext>
            </a:extLst>
          </p:cNvPr>
          <p:cNvSpPr/>
          <p:nvPr/>
        </p:nvSpPr>
        <p:spPr>
          <a:xfrm>
            <a:off x="5117805" y="257300"/>
            <a:ext cx="5508645" cy="56362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 name="矩形 245">
            <a:extLst>
              <a:ext uri="{FF2B5EF4-FFF2-40B4-BE49-F238E27FC236}">
                <a16:creationId xmlns:a16="http://schemas.microsoft.com/office/drawing/2014/main" id="{951BE503-A793-43D7-A173-6CC47D7501D5}"/>
              </a:ext>
            </a:extLst>
          </p:cNvPr>
          <p:cNvSpPr/>
          <p:nvPr/>
        </p:nvSpPr>
        <p:spPr>
          <a:xfrm>
            <a:off x="2393184" y="964310"/>
            <a:ext cx="2724619" cy="144820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69060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 name="群組 5">
            <a:extLst>
              <a:ext uri="{FF2B5EF4-FFF2-40B4-BE49-F238E27FC236}">
                <a16:creationId xmlns:a16="http://schemas.microsoft.com/office/drawing/2014/main" id="{BB48DD1D-2AF5-4040-9EAA-E7E5AB1C9081}"/>
              </a:ext>
            </a:extLst>
          </p:cNvPr>
          <p:cNvGrpSpPr/>
          <p:nvPr/>
        </p:nvGrpSpPr>
        <p:grpSpPr>
          <a:xfrm>
            <a:off x="1197903" y="397923"/>
            <a:ext cx="9353318" cy="5390482"/>
            <a:chOff x="1197902" y="79140"/>
            <a:chExt cx="9998947" cy="6435975"/>
          </a:xfrm>
        </p:grpSpPr>
        <p:grpSp>
          <p:nvGrpSpPr>
            <p:cNvPr id="52" name="群組 51">
              <a:extLst>
                <a:ext uri="{FF2B5EF4-FFF2-40B4-BE49-F238E27FC236}">
                  <a16:creationId xmlns:a16="http://schemas.microsoft.com/office/drawing/2014/main" id="{6199CA51-A3A8-4970-B15C-060CE8365EF4}"/>
                </a:ext>
              </a:extLst>
            </p:cNvPr>
            <p:cNvGrpSpPr/>
            <p:nvPr/>
          </p:nvGrpSpPr>
          <p:grpSpPr>
            <a:xfrm>
              <a:off x="1346795" y="2105640"/>
              <a:ext cx="972001" cy="856021"/>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46795" y="3708218"/>
              <a:ext cx="972001" cy="856021"/>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46795" y="5310797"/>
              <a:ext cx="972001" cy="856021"/>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 name="群組 4">
              <a:extLst>
                <a:ext uri="{FF2B5EF4-FFF2-40B4-BE49-F238E27FC236}">
                  <a16:creationId xmlns:a16="http://schemas.microsoft.com/office/drawing/2014/main" id="{9DDB0745-83CA-4296-84A6-24D88B3F3568}"/>
                </a:ext>
              </a:extLst>
            </p:cNvPr>
            <p:cNvGrpSpPr/>
            <p:nvPr/>
          </p:nvGrpSpPr>
          <p:grpSpPr>
            <a:xfrm>
              <a:off x="1197902" y="79140"/>
              <a:ext cx="9998947" cy="6435975"/>
              <a:chOff x="1197902" y="79140"/>
              <a:chExt cx="9998947" cy="6435975"/>
            </a:xfrm>
          </p:grpSpPr>
          <p:grpSp>
            <p:nvGrpSpPr>
              <p:cNvPr id="37" name="群組 36">
                <a:extLst>
                  <a:ext uri="{FF2B5EF4-FFF2-40B4-BE49-F238E27FC236}">
                    <a16:creationId xmlns:a16="http://schemas.microsoft.com/office/drawing/2014/main" id="{8E704FE6-A094-45C5-A4AC-EDC4D332509F}"/>
                  </a:ext>
                </a:extLst>
              </p:cNvPr>
              <p:cNvGrpSpPr/>
              <p:nvPr/>
            </p:nvGrpSpPr>
            <p:grpSpPr>
              <a:xfrm>
                <a:off x="9093857" y="142614"/>
                <a:ext cx="1875656" cy="2031730"/>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4" name="群組 3">
                <a:extLst>
                  <a:ext uri="{FF2B5EF4-FFF2-40B4-BE49-F238E27FC236}">
                    <a16:creationId xmlns:a16="http://schemas.microsoft.com/office/drawing/2014/main" id="{F8FC8123-CFD9-4548-8F91-A94DC73BF344}"/>
                  </a:ext>
                </a:extLst>
              </p:cNvPr>
              <p:cNvGrpSpPr/>
              <p:nvPr/>
            </p:nvGrpSpPr>
            <p:grpSpPr>
              <a:xfrm>
                <a:off x="1197902" y="1326058"/>
                <a:ext cx="9998947" cy="5189057"/>
                <a:chOff x="1197902" y="1326058"/>
                <a:chExt cx="9998947" cy="5189057"/>
              </a:xfrm>
            </p:grpSpPr>
            <p:grpSp>
              <p:nvGrpSpPr>
                <p:cNvPr id="78" name="群組 77">
                  <a:extLst>
                    <a:ext uri="{FF2B5EF4-FFF2-40B4-BE49-F238E27FC236}">
                      <a16:creationId xmlns:a16="http://schemas.microsoft.com/office/drawing/2014/main" id="{4242C2A5-43FC-449B-84EB-33F9B3674C84}"/>
                    </a:ext>
                  </a:extLst>
                </p:cNvPr>
                <p:cNvGrpSpPr/>
                <p:nvPr/>
              </p:nvGrpSpPr>
              <p:grpSpPr>
                <a:xfrm>
                  <a:off x="6382318" y="3259180"/>
                  <a:ext cx="880457" cy="725768"/>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737363" y="3259180"/>
                  <a:ext cx="880457" cy="725768"/>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951733" y="3259180"/>
                  <a:ext cx="880457" cy="725768"/>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382318" y="4284988"/>
                  <a:ext cx="880457" cy="725768"/>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951733" y="4284988"/>
                  <a:ext cx="880457" cy="725768"/>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382318" y="5310797"/>
                  <a:ext cx="880457" cy="725768"/>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737363" y="5310797"/>
                  <a:ext cx="880457" cy="725768"/>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951733" y="5310797"/>
                  <a:ext cx="880457" cy="725768"/>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10192798" y="5310797"/>
                  <a:ext cx="880457" cy="725768"/>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6165289" y="2621279"/>
                  <a:ext cx="1346572" cy="3672621"/>
                </a:xfrm>
                <a:prstGeom prst="roundRect">
                  <a:avLst>
                    <a:gd name="adj" fmla="val 20584"/>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971866" y="2359646"/>
                  <a:ext cx="5224983" cy="4155469"/>
                </a:xfrm>
                <a:prstGeom prst="roundRect">
                  <a:avLst>
                    <a:gd name="adj" fmla="val 1209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nvGrpSpPr>
                <p:cNvPr id="3" name="群組 2">
                  <a:extLst>
                    <a:ext uri="{FF2B5EF4-FFF2-40B4-BE49-F238E27FC236}">
                      <a16:creationId xmlns:a16="http://schemas.microsoft.com/office/drawing/2014/main" id="{8D68410A-B32B-4DB3-84E5-BD6A5571F1E9}"/>
                    </a:ext>
                  </a:extLst>
                </p:cNvPr>
                <p:cNvGrpSpPr/>
                <p:nvPr/>
              </p:nvGrpSpPr>
              <p:grpSpPr>
                <a:xfrm>
                  <a:off x="1197902" y="1326058"/>
                  <a:ext cx="6224781" cy="5189057"/>
                  <a:chOff x="1197902" y="1326058"/>
                  <a:chExt cx="6224781" cy="5189057"/>
                </a:xfrm>
              </p:grpSpPr>
              <p:sp>
                <p:nvSpPr>
                  <p:cNvPr id="451" name="矩形: 圓角 450">
                    <a:extLst>
                      <a:ext uri="{FF2B5EF4-FFF2-40B4-BE49-F238E27FC236}">
                        <a16:creationId xmlns:a16="http://schemas.microsoft.com/office/drawing/2014/main" id="{6E06DE24-580E-4B0B-BF6D-2F08C47138C8}"/>
                      </a:ext>
                    </a:extLst>
                  </p:cNvPr>
                  <p:cNvSpPr/>
                  <p:nvPr/>
                </p:nvSpPr>
                <p:spPr>
                  <a:xfrm>
                    <a:off x="6210766" y="1888810"/>
                    <a:ext cx="1211917" cy="3573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2" name="群組 1">
                    <a:extLst>
                      <a:ext uri="{FF2B5EF4-FFF2-40B4-BE49-F238E27FC236}">
                        <a16:creationId xmlns:a16="http://schemas.microsoft.com/office/drawing/2014/main" id="{A6170E50-4FCF-45F3-A92B-73EA3250EDF9}"/>
                      </a:ext>
                    </a:extLst>
                  </p:cNvPr>
                  <p:cNvGrpSpPr/>
                  <p:nvPr/>
                </p:nvGrpSpPr>
                <p:grpSpPr>
                  <a:xfrm>
                    <a:off x="1197902" y="1326058"/>
                    <a:ext cx="3833203" cy="5189057"/>
                    <a:chOff x="1197902" y="1326058"/>
                    <a:chExt cx="3833203" cy="5189057"/>
                  </a:xfrm>
                </p:grpSpPr>
                <p:grpSp>
                  <p:nvGrpSpPr>
                    <p:cNvPr id="55" name="群組 54">
                      <a:extLst>
                        <a:ext uri="{FF2B5EF4-FFF2-40B4-BE49-F238E27FC236}">
                          <a16:creationId xmlns:a16="http://schemas.microsoft.com/office/drawing/2014/main" id="{59C7A1A1-F470-4CF7-ACB3-BA0EDB472F15}"/>
                        </a:ext>
                      </a:extLst>
                    </p:cNvPr>
                    <p:cNvGrpSpPr/>
                    <p:nvPr/>
                  </p:nvGrpSpPr>
                  <p:grpSpPr>
                    <a:xfrm>
                      <a:off x="3819188" y="1327638"/>
                      <a:ext cx="1211917" cy="1036267"/>
                      <a:chOff x="4884083" y="1327638"/>
                      <a:chExt cx="1211917" cy="1036267"/>
                    </a:xfrm>
                  </p:grpSpPr>
                  <p:grpSp>
                    <p:nvGrpSpPr>
                      <p:cNvPr id="132" name="群組 131">
                        <a:extLst>
                          <a:ext uri="{FF2B5EF4-FFF2-40B4-BE49-F238E27FC236}">
                            <a16:creationId xmlns:a16="http://schemas.microsoft.com/office/drawing/2014/main" id="{BBC8D8E7-E92D-48AA-B8EA-3811B1834CEF}"/>
                          </a:ext>
                        </a:extLst>
                      </p:cNvPr>
                      <p:cNvGrpSpPr/>
                      <p:nvPr/>
                    </p:nvGrpSpPr>
                    <p:grpSpPr>
                      <a:xfrm>
                        <a:off x="4884083" y="1779130"/>
                        <a:ext cx="1211917" cy="584775"/>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4884083" y="132763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grpSp>
                <p:cxnSp>
                  <p:nvCxnSpPr>
                    <p:cNvPr id="21" name="直線接點 20">
                      <a:extLst>
                        <a:ext uri="{FF2B5EF4-FFF2-40B4-BE49-F238E27FC236}">
                          <a16:creationId xmlns:a16="http://schemas.microsoft.com/office/drawing/2014/main" id="{D22DD4CD-9953-44D9-BED5-191905028FA4}"/>
                        </a:ext>
                      </a:extLst>
                    </p:cNvPr>
                    <p:cNvCxnSpPr/>
                    <p:nvPr/>
                  </p:nvCxnSpPr>
                  <p:spPr>
                    <a:xfrm>
                      <a:off x="4728317" y="2399073"/>
                      <a:ext cx="0" cy="371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542115" y="3972685"/>
                      <a:ext cx="186202" cy="28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537485" y="6110653"/>
                      <a:ext cx="190832" cy="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DD9B9DFC-81E8-4C7D-ADA5-3A16CC2C9898}"/>
                        </a:ext>
                      </a:extLst>
                    </p:cNvPr>
                    <p:cNvGrpSpPr/>
                    <p:nvPr/>
                  </p:nvGrpSpPr>
                  <p:grpSpPr>
                    <a:xfrm>
                      <a:off x="2568374" y="3461066"/>
                      <a:ext cx="1973741" cy="1023237"/>
                      <a:chOff x="3517519" y="3487177"/>
                      <a:chExt cx="1973741" cy="1023237"/>
                    </a:xfrm>
                  </p:grpSpPr>
                  <p:grpSp>
                    <p:nvGrpSpPr>
                      <p:cNvPr id="42" name="群組 41">
                        <a:extLst>
                          <a:ext uri="{FF2B5EF4-FFF2-40B4-BE49-F238E27FC236}">
                            <a16:creationId xmlns:a16="http://schemas.microsoft.com/office/drawing/2014/main" id="{D3E6973D-F974-4B11-8405-1290E99C7EA1}"/>
                          </a:ext>
                        </a:extLst>
                      </p:cNvPr>
                      <p:cNvGrpSpPr/>
                      <p:nvPr/>
                    </p:nvGrpSpPr>
                    <p:grpSpPr>
                      <a:xfrm>
                        <a:off x="4880412" y="3487177"/>
                        <a:ext cx="610848" cy="102323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3517519" y="3493676"/>
                        <a:ext cx="1211917" cy="584774"/>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grpSp>
                  <p:nvGrpSpPr>
                    <p:cNvPr id="276" name="群組 275">
                      <a:extLst>
                        <a:ext uri="{FF2B5EF4-FFF2-40B4-BE49-F238E27FC236}">
                          <a16:creationId xmlns:a16="http://schemas.microsoft.com/office/drawing/2014/main" id="{AE57B045-6E22-4218-8014-A7507CAC2F47}"/>
                        </a:ext>
                      </a:extLst>
                    </p:cNvPr>
                    <p:cNvGrpSpPr/>
                    <p:nvPr/>
                  </p:nvGrpSpPr>
                  <p:grpSpPr>
                    <a:xfrm>
                      <a:off x="2568374" y="5292720"/>
                      <a:ext cx="1973741" cy="1046547"/>
                      <a:chOff x="3517519" y="5538905"/>
                      <a:chExt cx="1973741" cy="1046547"/>
                    </a:xfrm>
                  </p:grpSpPr>
                  <p:grpSp>
                    <p:nvGrpSpPr>
                      <p:cNvPr id="225" name="群組 224">
                        <a:extLst>
                          <a:ext uri="{FF2B5EF4-FFF2-40B4-BE49-F238E27FC236}">
                            <a16:creationId xmlns:a16="http://schemas.microsoft.com/office/drawing/2014/main" id="{04B3CD3F-F9C0-410B-8EE0-FA9BBE83CEE1}"/>
                          </a:ext>
                        </a:extLst>
                      </p:cNvPr>
                      <p:cNvGrpSpPr/>
                      <p:nvPr/>
                    </p:nvGrpSpPr>
                    <p:grpSpPr>
                      <a:xfrm>
                        <a:off x="4880412" y="5562215"/>
                        <a:ext cx="610848" cy="1023237"/>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3517519" y="5538905"/>
                        <a:ext cx="1211917" cy="571747"/>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grpSp>
                <p:sp>
                  <p:nvSpPr>
                    <p:cNvPr id="275" name="矩形: 圓角 274">
                      <a:extLst>
                        <a:ext uri="{FF2B5EF4-FFF2-40B4-BE49-F238E27FC236}">
                          <a16:creationId xmlns:a16="http://schemas.microsoft.com/office/drawing/2014/main" id="{D5366CD8-3F63-4E8D-97EF-28EEE36EA6C5}"/>
                        </a:ext>
                      </a:extLst>
                    </p:cNvPr>
                    <p:cNvSpPr/>
                    <p:nvPr/>
                  </p:nvSpPr>
                  <p:spPr>
                    <a:xfrm>
                      <a:off x="1197903" y="132605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2" y="1756124"/>
                      <a:ext cx="1211917" cy="4758991"/>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409820" y="1504741"/>
                      <a:ext cx="1409368" cy="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5031105" y="1506321"/>
                    <a:ext cx="1179661" cy="561172"/>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FDFC7148-4309-4DC7-954D-B25E78C778DF}"/>
                    </a:ext>
                  </a:extLst>
                </p:cNvPr>
                <p:cNvGrpSpPr/>
                <p:nvPr/>
              </p:nvGrpSpPr>
              <p:grpSpPr>
                <a:xfrm>
                  <a:off x="6180216" y="2709097"/>
                  <a:ext cx="1380866" cy="357366"/>
                  <a:chOff x="7107951" y="2183373"/>
                  <a:chExt cx="1380866" cy="357366"/>
                </a:xfrm>
              </p:grpSpPr>
              <p:sp>
                <p:nvSpPr>
                  <p:cNvPr id="449" name="矩形: 圓角 448">
                    <a:extLst>
                      <a:ext uri="{FF2B5EF4-FFF2-40B4-BE49-F238E27FC236}">
                        <a16:creationId xmlns:a16="http://schemas.microsoft.com/office/drawing/2014/main" id="{089BEE81-74B0-42E3-910E-2F10235C83F6}"/>
                      </a:ext>
                    </a:extLst>
                  </p:cNvPr>
                  <p:cNvSpPr/>
                  <p:nvPr/>
                </p:nvSpPr>
                <p:spPr>
                  <a:xfrm>
                    <a:off x="7164877" y="2183373"/>
                    <a:ext cx="1211917" cy="357366"/>
                  </a:xfrm>
                  <a:prstGeom prst="roundRect">
                    <a:avLst>
                      <a:gd name="adj" fmla="val 50000"/>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7107951" y="2183373"/>
                    <a:ext cx="1380866" cy="357366"/>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grpSp>
              <p:nvGrpSpPr>
                <p:cNvPr id="466" name="群組 465">
                  <a:extLst>
                    <a:ext uri="{FF2B5EF4-FFF2-40B4-BE49-F238E27FC236}">
                      <a16:creationId xmlns:a16="http://schemas.microsoft.com/office/drawing/2014/main" id="{3C6FEEC7-149D-4460-A961-161773C02923}"/>
                    </a:ext>
                  </a:extLst>
                </p:cNvPr>
                <p:cNvGrpSpPr/>
                <p:nvPr/>
              </p:nvGrpSpPr>
              <p:grpSpPr>
                <a:xfrm>
                  <a:off x="10100304" y="3259180"/>
                  <a:ext cx="880457" cy="725768"/>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sp>
            <p:nvSpPr>
              <p:cNvPr id="477" name="矩形: 圓角 476">
                <a:extLst>
                  <a:ext uri="{FF2B5EF4-FFF2-40B4-BE49-F238E27FC236}">
                    <a16:creationId xmlns:a16="http://schemas.microsoft.com/office/drawing/2014/main" id="{BF6ACABC-330E-481F-9DA8-E2D45B2272A5}"/>
                  </a:ext>
                </a:extLst>
              </p:cNvPr>
              <p:cNvSpPr/>
              <p:nvPr/>
            </p:nvSpPr>
            <p:spPr>
              <a:xfrm>
                <a:off x="8999334" y="79140"/>
                <a:ext cx="2010904" cy="216703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624548" y="114325"/>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395" name="群組 394">
            <a:extLst>
              <a:ext uri="{FF2B5EF4-FFF2-40B4-BE49-F238E27FC236}">
                <a16:creationId xmlns:a16="http://schemas.microsoft.com/office/drawing/2014/main" id="{6B883525-3607-4723-B749-8911790A037A}"/>
              </a:ext>
            </a:extLst>
          </p:cNvPr>
          <p:cNvGrpSpPr/>
          <p:nvPr/>
        </p:nvGrpSpPr>
        <p:grpSpPr>
          <a:xfrm>
            <a:off x="0" y="5841194"/>
            <a:ext cx="12192000" cy="1165969"/>
            <a:chOff x="0" y="5832805"/>
            <a:chExt cx="12192000" cy="1165969"/>
          </a:xfrm>
        </p:grpSpPr>
        <p:grpSp>
          <p:nvGrpSpPr>
            <p:cNvPr id="396" name="群組 395">
              <a:extLst>
                <a:ext uri="{FF2B5EF4-FFF2-40B4-BE49-F238E27FC236}">
                  <a16:creationId xmlns:a16="http://schemas.microsoft.com/office/drawing/2014/main" id="{B72CEA3B-BAA5-4CCE-A646-97DB202F4561}"/>
                </a:ext>
              </a:extLst>
            </p:cNvPr>
            <p:cNvGrpSpPr/>
            <p:nvPr/>
          </p:nvGrpSpPr>
          <p:grpSpPr>
            <a:xfrm>
              <a:off x="0" y="5832805"/>
              <a:ext cx="12192000" cy="1165969"/>
              <a:chOff x="0" y="5832805"/>
              <a:chExt cx="12192000" cy="1165969"/>
            </a:xfrm>
          </p:grpSpPr>
          <p:grpSp>
            <p:nvGrpSpPr>
              <p:cNvPr id="457" name="群組 456">
                <a:extLst>
                  <a:ext uri="{FF2B5EF4-FFF2-40B4-BE49-F238E27FC236}">
                    <a16:creationId xmlns:a16="http://schemas.microsoft.com/office/drawing/2014/main" id="{8E1F707B-0E54-4091-A13F-3A3C6B2DA848}"/>
                  </a:ext>
                </a:extLst>
              </p:cNvPr>
              <p:cNvGrpSpPr/>
              <p:nvPr/>
            </p:nvGrpSpPr>
            <p:grpSpPr>
              <a:xfrm>
                <a:off x="0" y="5832805"/>
                <a:ext cx="12192000" cy="1155809"/>
                <a:chOff x="0" y="5832805"/>
                <a:chExt cx="12192000" cy="1155809"/>
              </a:xfrm>
            </p:grpSpPr>
            <p:sp>
              <p:nvSpPr>
                <p:cNvPr id="459" name="矩形 458">
                  <a:extLst>
                    <a:ext uri="{FF2B5EF4-FFF2-40B4-BE49-F238E27FC236}">
                      <a16:creationId xmlns:a16="http://schemas.microsoft.com/office/drawing/2014/main" id="{94211E36-9480-4538-9DE9-5EE287C609A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a:extLst>
                    <a:ext uri="{FF2B5EF4-FFF2-40B4-BE49-F238E27FC236}">
                      <a16:creationId xmlns:a16="http://schemas.microsoft.com/office/drawing/2014/main" id="{8476ACF7-47F3-4D8B-8160-8D67182AEDF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a:extLst>
                    <a:ext uri="{FF2B5EF4-FFF2-40B4-BE49-F238E27FC236}">
                      <a16:creationId xmlns:a16="http://schemas.microsoft.com/office/drawing/2014/main" id="{4C237960-8E9E-4965-99F8-357A24752E3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a:extLst>
                    <a:ext uri="{FF2B5EF4-FFF2-40B4-BE49-F238E27FC236}">
                      <a16:creationId xmlns:a16="http://schemas.microsoft.com/office/drawing/2014/main" id="{EDB00DD9-C975-4CB9-B760-EB1E687EC05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a:extLst>
                    <a:ext uri="{FF2B5EF4-FFF2-40B4-BE49-F238E27FC236}">
                      <a16:creationId xmlns:a16="http://schemas.microsoft.com/office/drawing/2014/main" id="{21190CB6-BEFE-4957-8A6B-ED0B06CEA4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a:extLst>
                    <a:ext uri="{FF2B5EF4-FFF2-40B4-BE49-F238E27FC236}">
                      <a16:creationId xmlns:a16="http://schemas.microsoft.com/office/drawing/2014/main" id="{8F61FC5A-E1E9-4D84-8FDA-BB048D188EB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6ACC23AA-4E9E-4B4C-A097-04A25BAB0A9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a:extLst>
                    <a:ext uri="{FF2B5EF4-FFF2-40B4-BE49-F238E27FC236}">
                      <a16:creationId xmlns:a16="http://schemas.microsoft.com/office/drawing/2014/main" id="{D74EFEC8-9A40-4F12-8119-F53581F455FB}"/>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0" name="直線接點 479">
                  <a:extLst>
                    <a:ext uri="{FF2B5EF4-FFF2-40B4-BE49-F238E27FC236}">
                      <a16:creationId xmlns:a16="http://schemas.microsoft.com/office/drawing/2014/main" id="{E274A291-5C09-4A86-A54B-5F56F7225CE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1" name="直線接點 480">
                  <a:extLst>
                    <a:ext uri="{FF2B5EF4-FFF2-40B4-BE49-F238E27FC236}">
                      <a16:creationId xmlns:a16="http://schemas.microsoft.com/office/drawing/2014/main" id="{FC07BC52-B733-4E21-8994-AB7DF963B73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2" name="直線接點 481">
                  <a:extLst>
                    <a:ext uri="{FF2B5EF4-FFF2-40B4-BE49-F238E27FC236}">
                      <a16:creationId xmlns:a16="http://schemas.microsoft.com/office/drawing/2014/main" id="{BBAE1506-431A-43AF-8251-A07B724158C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8" name="直線接點 457">
                <a:extLst>
                  <a:ext uri="{FF2B5EF4-FFF2-40B4-BE49-F238E27FC236}">
                    <a16:creationId xmlns:a16="http://schemas.microsoft.com/office/drawing/2014/main" id="{57CDDEDC-FAAF-4514-82FE-FCBDBE64E7F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97" name="群組 396">
              <a:extLst>
                <a:ext uri="{FF2B5EF4-FFF2-40B4-BE49-F238E27FC236}">
                  <a16:creationId xmlns:a16="http://schemas.microsoft.com/office/drawing/2014/main" id="{58C2F907-52BC-4FFC-8F69-63F5340AB93C}"/>
                </a:ext>
              </a:extLst>
            </p:cNvPr>
            <p:cNvGrpSpPr/>
            <p:nvPr/>
          </p:nvGrpSpPr>
          <p:grpSpPr>
            <a:xfrm>
              <a:off x="672089" y="5996200"/>
              <a:ext cx="11180350" cy="885391"/>
              <a:chOff x="129930" y="1808128"/>
              <a:chExt cx="11180350" cy="885391"/>
            </a:xfrm>
          </p:grpSpPr>
          <p:sp>
            <p:nvSpPr>
              <p:cNvPr id="398" name="矩形 397">
                <a:extLst>
                  <a:ext uri="{FF2B5EF4-FFF2-40B4-BE49-F238E27FC236}">
                    <a16:creationId xmlns:a16="http://schemas.microsoft.com/office/drawing/2014/main" id="{3A736004-ABE0-48C2-99B0-104CFA73B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9" name="矩形 398">
                <a:extLst>
                  <a:ext uri="{FF2B5EF4-FFF2-40B4-BE49-F238E27FC236}">
                    <a16:creationId xmlns:a16="http://schemas.microsoft.com/office/drawing/2014/main" id="{73DF28DF-AFC1-407C-8DB0-136713F4AB0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0" name="矩形 399">
                <a:extLst>
                  <a:ext uri="{FF2B5EF4-FFF2-40B4-BE49-F238E27FC236}">
                    <a16:creationId xmlns:a16="http://schemas.microsoft.com/office/drawing/2014/main" id="{E20C551E-C693-4431-8F5D-E89806F06AF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01" name="矩形 400">
                <a:extLst>
                  <a:ext uri="{FF2B5EF4-FFF2-40B4-BE49-F238E27FC236}">
                    <a16:creationId xmlns:a16="http://schemas.microsoft.com/office/drawing/2014/main" id="{7F5A2D80-BE50-400E-90F1-28668430037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2" name="矩形 401">
                <a:extLst>
                  <a:ext uri="{FF2B5EF4-FFF2-40B4-BE49-F238E27FC236}">
                    <a16:creationId xmlns:a16="http://schemas.microsoft.com/office/drawing/2014/main" id="{CAE031D1-08A0-4ED0-B869-708B511812C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3" name="矩形 402">
                <a:extLst>
                  <a:ext uri="{FF2B5EF4-FFF2-40B4-BE49-F238E27FC236}">
                    <a16:creationId xmlns:a16="http://schemas.microsoft.com/office/drawing/2014/main" id="{A7791CAE-B8D7-4106-A15D-89AC62F01B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55" name="矩形 454">
                <a:extLst>
                  <a:ext uri="{FF2B5EF4-FFF2-40B4-BE49-F238E27FC236}">
                    <a16:creationId xmlns:a16="http://schemas.microsoft.com/office/drawing/2014/main" id="{8E65B457-71CE-41AD-8597-51C00EEE508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6" name="矩形 455">
                <a:extLst>
                  <a:ext uri="{FF2B5EF4-FFF2-40B4-BE49-F238E27FC236}">
                    <a16:creationId xmlns:a16="http://schemas.microsoft.com/office/drawing/2014/main" id="{77531216-8985-41B6-ADF3-52E0CB26AC9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 name="矩形 6">
            <a:extLst>
              <a:ext uri="{FF2B5EF4-FFF2-40B4-BE49-F238E27FC236}">
                <a16:creationId xmlns:a16="http://schemas.microsoft.com/office/drawing/2014/main" id="{3E6A9A5F-01C5-4B6F-A2E9-2993DF835EB0}"/>
              </a:ext>
            </a:extLst>
          </p:cNvPr>
          <p:cNvSpPr/>
          <p:nvPr/>
        </p:nvSpPr>
        <p:spPr>
          <a:xfrm>
            <a:off x="518860" y="830511"/>
            <a:ext cx="1895094" cy="5135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矩形 242">
            <a:extLst>
              <a:ext uri="{FF2B5EF4-FFF2-40B4-BE49-F238E27FC236}">
                <a16:creationId xmlns:a16="http://schemas.microsoft.com/office/drawing/2014/main" id="{BF122E8F-D0E2-4EE6-83E9-ED2CFEEDCA7B}"/>
              </a:ext>
            </a:extLst>
          </p:cNvPr>
          <p:cNvSpPr/>
          <p:nvPr/>
        </p:nvSpPr>
        <p:spPr>
          <a:xfrm>
            <a:off x="7175144" y="257300"/>
            <a:ext cx="3451306" cy="19816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 name="矩形 245">
            <a:extLst>
              <a:ext uri="{FF2B5EF4-FFF2-40B4-BE49-F238E27FC236}">
                <a16:creationId xmlns:a16="http://schemas.microsoft.com/office/drawing/2014/main" id="{951BE503-A793-43D7-A173-6CC47D7501D5}"/>
              </a:ext>
            </a:extLst>
          </p:cNvPr>
          <p:cNvSpPr/>
          <p:nvPr/>
        </p:nvSpPr>
        <p:spPr>
          <a:xfrm>
            <a:off x="2393184" y="955921"/>
            <a:ext cx="3173376" cy="485419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30146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 name="群組 5">
            <a:extLst>
              <a:ext uri="{FF2B5EF4-FFF2-40B4-BE49-F238E27FC236}">
                <a16:creationId xmlns:a16="http://schemas.microsoft.com/office/drawing/2014/main" id="{BB48DD1D-2AF5-4040-9EAA-E7E5AB1C9081}"/>
              </a:ext>
            </a:extLst>
          </p:cNvPr>
          <p:cNvGrpSpPr/>
          <p:nvPr/>
        </p:nvGrpSpPr>
        <p:grpSpPr>
          <a:xfrm>
            <a:off x="1197903" y="397923"/>
            <a:ext cx="9353318" cy="5390482"/>
            <a:chOff x="1197902" y="79140"/>
            <a:chExt cx="9998947" cy="6435975"/>
          </a:xfrm>
        </p:grpSpPr>
        <p:grpSp>
          <p:nvGrpSpPr>
            <p:cNvPr id="52" name="群組 51">
              <a:extLst>
                <a:ext uri="{FF2B5EF4-FFF2-40B4-BE49-F238E27FC236}">
                  <a16:creationId xmlns:a16="http://schemas.microsoft.com/office/drawing/2014/main" id="{6199CA51-A3A8-4970-B15C-060CE8365EF4}"/>
                </a:ext>
              </a:extLst>
            </p:cNvPr>
            <p:cNvGrpSpPr/>
            <p:nvPr/>
          </p:nvGrpSpPr>
          <p:grpSpPr>
            <a:xfrm>
              <a:off x="1346795" y="2105640"/>
              <a:ext cx="972001" cy="856021"/>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46795" y="3708218"/>
              <a:ext cx="972001" cy="856021"/>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46795" y="5310797"/>
              <a:ext cx="972001" cy="856021"/>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 name="群組 4">
              <a:extLst>
                <a:ext uri="{FF2B5EF4-FFF2-40B4-BE49-F238E27FC236}">
                  <a16:creationId xmlns:a16="http://schemas.microsoft.com/office/drawing/2014/main" id="{9DDB0745-83CA-4296-84A6-24D88B3F3568}"/>
                </a:ext>
              </a:extLst>
            </p:cNvPr>
            <p:cNvGrpSpPr/>
            <p:nvPr/>
          </p:nvGrpSpPr>
          <p:grpSpPr>
            <a:xfrm>
              <a:off x="1197902" y="79140"/>
              <a:ext cx="9998947" cy="6435975"/>
              <a:chOff x="1197902" y="79140"/>
              <a:chExt cx="9998947" cy="6435975"/>
            </a:xfrm>
          </p:grpSpPr>
          <p:grpSp>
            <p:nvGrpSpPr>
              <p:cNvPr id="37" name="群組 36">
                <a:extLst>
                  <a:ext uri="{FF2B5EF4-FFF2-40B4-BE49-F238E27FC236}">
                    <a16:creationId xmlns:a16="http://schemas.microsoft.com/office/drawing/2014/main" id="{8E704FE6-A094-45C5-A4AC-EDC4D332509F}"/>
                  </a:ext>
                </a:extLst>
              </p:cNvPr>
              <p:cNvGrpSpPr/>
              <p:nvPr/>
            </p:nvGrpSpPr>
            <p:grpSpPr>
              <a:xfrm>
                <a:off x="9093857" y="142614"/>
                <a:ext cx="1875656" cy="2031730"/>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4" name="群組 3">
                <a:extLst>
                  <a:ext uri="{FF2B5EF4-FFF2-40B4-BE49-F238E27FC236}">
                    <a16:creationId xmlns:a16="http://schemas.microsoft.com/office/drawing/2014/main" id="{F8FC8123-CFD9-4548-8F91-A94DC73BF344}"/>
                  </a:ext>
                </a:extLst>
              </p:cNvPr>
              <p:cNvGrpSpPr/>
              <p:nvPr/>
            </p:nvGrpSpPr>
            <p:grpSpPr>
              <a:xfrm>
                <a:off x="1197902" y="1326058"/>
                <a:ext cx="9998947" cy="5189057"/>
                <a:chOff x="1197902" y="1326058"/>
                <a:chExt cx="9998947" cy="5189057"/>
              </a:xfrm>
            </p:grpSpPr>
            <p:grpSp>
              <p:nvGrpSpPr>
                <p:cNvPr id="78" name="群組 77">
                  <a:extLst>
                    <a:ext uri="{FF2B5EF4-FFF2-40B4-BE49-F238E27FC236}">
                      <a16:creationId xmlns:a16="http://schemas.microsoft.com/office/drawing/2014/main" id="{4242C2A5-43FC-449B-84EB-33F9B3674C84}"/>
                    </a:ext>
                  </a:extLst>
                </p:cNvPr>
                <p:cNvGrpSpPr/>
                <p:nvPr/>
              </p:nvGrpSpPr>
              <p:grpSpPr>
                <a:xfrm>
                  <a:off x="6382318" y="3259180"/>
                  <a:ext cx="880457" cy="725768"/>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737363" y="3259180"/>
                  <a:ext cx="880457" cy="725768"/>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951733" y="3259180"/>
                  <a:ext cx="880457" cy="725768"/>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382318" y="4284988"/>
                  <a:ext cx="880457" cy="725768"/>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951733" y="4284988"/>
                  <a:ext cx="880457" cy="725768"/>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382318" y="5310797"/>
                  <a:ext cx="880457" cy="725768"/>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737363" y="5310797"/>
                  <a:ext cx="880457" cy="725768"/>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951733" y="5310797"/>
                  <a:ext cx="880457" cy="725768"/>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10192798" y="5310797"/>
                  <a:ext cx="880457" cy="725768"/>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6165289" y="2621279"/>
                  <a:ext cx="1346572" cy="3672621"/>
                </a:xfrm>
                <a:prstGeom prst="roundRect">
                  <a:avLst>
                    <a:gd name="adj" fmla="val 2058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971866" y="2359646"/>
                  <a:ext cx="5224983" cy="4155469"/>
                </a:xfrm>
                <a:prstGeom prst="roundRect">
                  <a:avLst>
                    <a:gd name="adj" fmla="val 12096"/>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nvGrpSpPr>
                <p:cNvPr id="3" name="群組 2">
                  <a:extLst>
                    <a:ext uri="{FF2B5EF4-FFF2-40B4-BE49-F238E27FC236}">
                      <a16:creationId xmlns:a16="http://schemas.microsoft.com/office/drawing/2014/main" id="{8D68410A-B32B-4DB3-84E5-BD6A5571F1E9}"/>
                    </a:ext>
                  </a:extLst>
                </p:cNvPr>
                <p:cNvGrpSpPr/>
                <p:nvPr/>
              </p:nvGrpSpPr>
              <p:grpSpPr>
                <a:xfrm>
                  <a:off x="1197902" y="1326058"/>
                  <a:ext cx="6224781" cy="5189057"/>
                  <a:chOff x="1197902" y="1326058"/>
                  <a:chExt cx="6224781" cy="5189057"/>
                </a:xfrm>
              </p:grpSpPr>
              <p:sp>
                <p:nvSpPr>
                  <p:cNvPr id="451" name="矩形: 圓角 450">
                    <a:extLst>
                      <a:ext uri="{FF2B5EF4-FFF2-40B4-BE49-F238E27FC236}">
                        <a16:creationId xmlns:a16="http://schemas.microsoft.com/office/drawing/2014/main" id="{6E06DE24-580E-4B0B-BF6D-2F08C47138C8}"/>
                      </a:ext>
                    </a:extLst>
                  </p:cNvPr>
                  <p:cNvSpPr/>
                  <p:nvPr/>
                </p:nvSpPr>
                <p:spPr>
                  <a:xfrm>
                    <a:off x="6210766" y="1888810"/>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2" name="群組 1">
                    <a:extLst>
                      <a:ext uri="{FF2B5EF4-FFF2-40B4-BE49-F238E27FC236}">
                        <a16:creationId xmlns:a16="http://schemas.microsoft.com/office/drawing/2014/main" id="{A6170E50-4FCF-45F3-A92B-73EA3250EDF9}"/>
                      </a:ext>
                    </a:extLst>
                  </p:cNvPr>
                  <p:cNvGrpSpPr/>
                  <p:nvPr/>
                </p:nvGrpSpPr>
                <p:grpSpPr>
                  <a:xfrm>
                    <a:off x="1197902" y="1326058"/>
                    <a:ext cx="3833203" cy="5189057"/>
                    <a:chOff x="1197902" y="1326058"/>
                    <a:chExt cx="3833203" cy="5189057"/>
                  </a:xfrm>
                </p:grpSpPr>
                <p:grpSp>
                  <p:nvGrpSpPr>
                    <p:cNvPr id="55" name="群組 54">
                      <a:extLst>
                        <a:ext uri="{FF2B5EF4-FFF2-40B4-BE49-F238E27FC236}">
                          <a16:creationId xmlns:a16="http://schemas.microsoft.com/office/drawing/2014/main" id="{59C7A1A1-F470-4CF7-ACB3-BA0EDB472F15}"/>
                        </a:ext>
                      </a:extLst>
                    </p:cNvPr>
                    <p:cNvGrpSpPr/>
                    <p:nvPr/>
                  </p:nvGrpSpPr>
                  <p:grpSpPr>
                    <a:xfrm>
                      <a:off x="3819188" y="1327638"/>
                      <a:ext cx="1211917" cy="1036267"/>
                      <a:chOff x="4884083" y="1327638"/>
                      <a:chExt cx="1211917" cy="1036267"/>
                    </a:xfrm>
                  </p:grpSpPr>
                  <p:grpSp>
                    <p:nvGrpSpPr>
                      <p:cNvPr id="132" name="群組 131">
                        <a:extLst>
                          <a:ext uri="{FF2B5EF4-FFF2-40B4-BE49-F238E27FC236}">
                            <a16:creationId xmlns:a16="http://schemas.microsoft.com/office/drawing/2014/main" id="{BBC8D8E7-E92D-48AA-B8EA-3811B1834CEF}"/>
                          </a:ext>
                        </a:extLst>
                      </p:cNvPr>
                      <p:cNvGrpSpPr/>
                      <p:nvPr/>
                    </p:nvGrpSpPr>
                    <p:grpSpPr>
                      <a:xfrm>
                        <a:off x="4884083" y="1779130"/>
                        <a:ext cx="1211917" cy="584775"/>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4884083" y="132763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grpSp>
                <p:cxnSp>
                  <p:nvCxnSpPr>
                    <p:cNvPr id="21" name="直線接點 20">
                      <a:extLst>
                        <a:ext uri="{FF2B5EF4-FFF2-40B4-BE49-F238E27FC236}">
                          <a16:creationId xmlns:a16="http://schemas.microsoft.com/office/drawing/2014/main" id="{D22DD4CD-9953-44D9-BED5-191905028FA4}"/>
                        </a:ext>
                      </a:extLst>
                    </p:cNvPr>
                    <p:cNvCxnSpPr/>
                    <p:nvPr/>
                  </p:nvCxnSpPr>
                  <p:spPr>
                    <a:xfrm>
                      <a:off x="4728317" y="2399073"/>
                      <a:ext cx="0" cy="371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542115" y="3972685"/>
                      <a:ext cx="186202" cy="28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537485" y="6110653"/>
                      <a:ext cx="190832" cy="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DD9B9DFC-81E8-4C7D-ADA5-3A16CC2C9898}"/>
                        </a:ext>
                      </a:extLst>
                    </p:cNvPr>
                    <p:cNvGrpSpPr/>
                    <p:nvPr/>
                  </p:nvGrpSpPr>
                  <p:grpSpPr>
                    <a:xfrm>
                      <a:off x="2568374" y="3461066"/>
                      <a:ext cx="1973741" cy="1023237"/>
                      <a:chOff x="3517519" y="3487177"/>
                      <a:chExt cx="1973741" cy="1023237"/>
                    </a:xfrm>
                  </p:grpSpPr>
                  <p:grpSp>
                    <p:nvGrpSpPr>
                      <p:cNvPr id="42" name="群組 41">
                        <a:extLst>
                          <a:ext uri="{FF2B5EF4-FFF2-40B4-BE49-F238E27FC236}">
                            <a16:creationId xmlns:a16="http://schemas.microsoft.com/office/drawing/2014/main" id="{D3E6973D-F974-4B11-8405-1290E99C7EA1}"/>
                          </a:ext>
                        </a:extLst>
                      </p:cNvPr>
                      <p:cNvGrpSpPr/>
                      <p:nvPr/>
                    </p:nvGrpSpPr>
                    <p:grpSpPr>
                      <a:xfrm>
                        <a:off x="4880412" y="3487177"/>
                        <a:ext cx="610848" cy="102323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3517519" y="3493676"/>
                        <a:ext cx="1211917" cy="5847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grpSp>
                  <p:nvGrpSpPr>
                    <p:cNvPr id="276" name="群組 275">
                      <a:extLst>
                        <a:ext uri="{FF2B5EF4-FFF2-40B4-BE49-F238E27FC236}">
                          <a16:creationId xmlns:a16="http://schemas.microsoft.com/office/drawing/2014/main" id="{AE57B045-6E22-4218-8014-A7507CAC2F47}"/>
                        </a:ext>
                      </a:extLst>
                    </p:cNvPr>
                    <p:cNvGrpSpPr/>
                    <p:nvPr/>
                  </p:nvGrpSpPr>
                  <p:grpSpPr>
                    <a:xfrm>
                      <a:off x="2568374" y="5292720"/>
                      <a:ext cx="1973741" cy="1046547"/>
                      <a:chOff x="3517519" y="5538905"/>
                      <a:chExt cx="1973741" cy="1046547"/>
                    </a:xfrm>
                  </p:grpSpPr>
                  <p:grpSp>
                    <p:nvGrpSpPr>
                      <p:cNvPr id="225" name="群組 224">
                        <a:extLst>
                          <a:ext uri="{FF2B5EF4-FFF2-40B4-BE49-F238E27FC236}">
                            <a16:creationId xmlns:a16="http://schemas.microsoft.com/office/drawing/2014/main" id="{04B3CD3F-F9C0-410B-8EE0-FA9BBE83CEE1}"/>
                          </a:ext>
                        </a:extLst>
                      </p:cNvPr>
                      <p:cNvGrpSpPr/>
                      <p:nvPr/>
                    </p:nvGrpSpPr>
                    <p:grpSpPr>
                      <a:xfrm>
                        <a:off x="4880412" y="5562215"/>
                        <a:ext cx="610848" cy="1023237"/>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3517519" y="5538905"/>
                        <a:ext cx="1211917" cy="5717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grpSp>
                <p:sp>
                  <p:nvSpPr>
                    <p:cNvPr id="275" name="矩形: 圓角 274">
                      <a:extLst>
                        <a:ext uri="{FF2B5EF4-FFF2-40B4-BE49-F238E27FC236}">
                          <a16:creationId xmlns:a16="http://schemas.microsoft.com/office/drawing/2014/main" id="{D5366CD8-3F63-4E8D-97EF-28EEE36EA6C5}"/>
                        </a:ext>
                      </a:extLst>
                    </p:cNvPr>
                    <p:cNvSpPr/>
                    <p:nvPr/>
                  </p:nvSpPr>
                  <p:spPr>
                    <a:xfrm>
                      <a:off x="1197903" y="132605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2" y="1756124"/>
                      <a:ext cx="1211917" cy="4758991"/>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409820" y="1504741"/>
                      <a:ext cx="1409368" cy="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5031105" y="1506321"/>
                    <a:ext cx="1179661" cy="561172"/>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FDFC7148-4309-4DC7-954D-B25E78C778DF}"/>
                    </a:ext>
                  </a:extLst>
                </p:cNvPr>
                <p:cNvGrpSpPr/>
                <p:nvPr/>
              </p:nvGrpSpPr>
              <p:grpSpPr>
                <a:xfrm>
                  <a:off x="6180216" y="2709097"/>
                  <a:ext cx="1380866" cy="357366"/>
                  <a:chOff x="7107951" y="2183373"/>
                  <a:chExt cx="1380866" cy="357366"/>
                </a:xfrm>
              </p:grpSpPr>
              <p:sp>
                <p:nvSpPr>
                  <p:cNvPr id="449" name="矩形: 圓角 448">
                    <a:extLst>
                      <a:ext uri="{FF2B5EF4-FFF2-40B4-BE49-F238E27FC236}">
                        <a16:creationId xmlns:a16="http://schemas.microsoft.com/office/drawing/2014/main" id="{089BEE81-74B0-42E3-910E-2F10235C83F6}"/>
                      </a:ext>
                    </a:extLst>
                  </p:cNvPr>
                  <p:cNvSpPr/>
                  <p:nvPr/>
                </p:nvSpPr>
                <p:spPr>
                  <a:xfrm>
                    <a:off x="7164877" y="2183373"/>
                    <a:ext cx="1211917" cy="357366"/>
                  </a:xfrm>
                  <a:prstGeom prst="roundRect">
                    <a:avLst>
                      <a:gd name="adj" fmla="val 5000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7107951" y="2183373"/>
                    <a:ext cx="1380866" cy="357366"/>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grpSp>
              <p:nvGrpSpPr>
                <p:cNvPr id="466" name="群組 465">
                  <a:extLst>
                    <a:ext uri="{FF2B5EF4-FFF2-40B4-BE49-F238E27FC236}">
                      <a16:creationId xmlns:a16="http://schemas.microsoft.com/office/drawing/2014/main" id="{3C6FEEC7-149D-4460-A961-161773C02923}"/>
                    </a:ext>
                  </a:extLst>
                </p:cNvPr>
                <p:cNvGrpSpPr/>
                <p:nvPr/>
              </p:nvGrpSpPr>
              <p:grpSpPr>
                <a:xfrm>
                  <a:off x="10100304" y="3259180"/>
                  <a:ext cx="880457" cy="725768"/>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sp>
            <p:nvSpPr>
              <p:cNvPr id="477" name="矩形: 圓角 476">
                <a:extLst>
                  <a:ext uri="{FF2B5EF4-FFF2-40B4-BE49-F238E27FC236}">
                    <a16:creationId xmlns:a16="http://schemas.microsoft.com/office/drawing/2014/main" id="{BF6ACABC-330E-481F-9DA8-E2D45B2272A5}"/>
                  </a:ext>
                </a:extLst>
              </p:cNvPr>
              <p:cNvSpPr/>
              <p:nvPr/>
            </p:nvSpPr>
            <p:spPr>
              <a:xfrm>
                <a:off x="8999334" y="79140"/>
                <a:ext cx="2010904" cy="216703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624548" y="114325"/>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sp>
        <p:nvSpPr>
          <p:cNvPr id="7" name="矩形 6">
            <a:extLst>
              <a:ext uri="{FF2B5EF4-FFF2-40B4-BE49-F238E27FC236}">
                <a16:creationId xmlns:a16="http://schemas.microsoft.com/office/drawing/2014/main" id="{3E6A9A5F-01C5-4B6F-A2E9-2993DF835EB0}"/>
              </a:ext>
            </a:extLst>
          </p:cNvPr>
          <p:cNvSpPr/>
          <p:nvPr/>
        </p:nvSpPr>
        <p:spPr>
          <a:xfrm>
            <a:off x="518860" y="830511"/>
            <a:ext cx="1895094" cy="5135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矩形 242">
            <a:extLst>
              <a:ext uri="{FF2B5EF4-FFF2-40B4-BE49-F238E27FC236}">
                <a16:creationId xmlns:a16="http://schemas.microsoft.com/office/drawing/2014/main" id="{BF122E8F-D0E2-4EE6-83E9-ED2CFEEDCA7B}"/>
              </a:ext>
            </a:extLst>
          </p:cNvPr>
          <p:cNvSpPr/>
          <p:nvPr/>
        </p:nvSpPr>
        <p:spPr>
          <a:xfrm>
            <a:off x="7175144" y="257300"/>
            <a:ext cx="3451306" cy="559405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 name="矩形 245">
            <a:extLst>
              <a:ext uri="{FF2B5EF4-FFF2-40B4-BE49-F238E27FC236}">
                <a16:creationId xmlns:a16="http://schemas.microsoft.com/office/drawing/2014/main" id="{951BE503-A793-43D7-A173-6CC47D7501D5}"/>
              </a:ext>
            </a:extLst>
          </p:cNvPr>
          <p:cNvSpPr/>
          <p:nvPr/>
        </p:nvSpPr>
        <p:spPr>
          <a:xfrm>
            <a:off x="2393183" y="964310"/>
            <a:ext cx="4781959" cy="14610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矩形 248">
            <a:extLst>
              <a:ext uri="{FF2B5EF4-FFF2-40B4-BE49-F238E27FC236}">
                <a16:creationId xmlns:a16="http://schemas.microsoft.com/office/drawing/2014/main" id="{C9A633B7-29A6-433D-A790-EBD8E34F9C56}"/>
              </a:ext>
            </a:extLst>
          </p:cNvPr>
          <p:cNvSpPr/>
          <p:nvPr/>
        </p:nvSpPr>
        <p:spPr>
          <a:xfrm>
            <a:off x="5579707" y="5631437"/>
            <a:ext cx="1595435" cy="28261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 name="矩形 249">
            <a:extLst>
              <a:ext uri="{FF2B5EF4-FFF2-40B4-BE49-F238E27FC236}">
                <a16:creationId xmlns:a16="http://schemas.microsoft.com/office/drawing/2014/main" id="{BE4780F3-C151-4B0F-A02B-ED264493163A}"/>
              </a:ext>
            </a:extLst>
          </p:cNvPr>
          <p:cNvSpPr/>
          <p:nvPr/>
        </p:nvSpPr>
        <p:spPr>
          <a:xfrm>
            <a:off x="5389326" y="2387628"/>
            <a:ext cx="422087" cy="324380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1" name="群組 250">
            <a:extLst>
              <a:ext uri="{FF2B5EF4-FFF2-40B4-BE49-F238E27FC236}">
                <a16:creationId xmlns:a16="http://schemas.microsoft.com/office/drawing/2014/main" id="{74C313EC-75C2-4579-82B7-35A969FAEE78}"/>
              </a:ext>
            </a:extLst>
          </p:cNvPr>
          <p:cNvGrpSpPr/>
          <p:nvPr/>
        </p:nvGrpSpPr>
        <p:grpSpPr>
          <a:xfrm>
            <a:off x="0" y="5841194"/>
            <a:ext cx="12192000" cy="1165969"/>
            <a:chOff x="0" y="5832805"/>
            <a:chExt cx="12192000" cy="1165969"/>
          </a:xfrm>
        </p:grpSpPr>
        <p:grpSp>
          <p:nvGrpSpPr>
            <p:cNvPr id="252" name="群組 251">
              <a:extLst>
                <a:ext uri="{FF2B5EF4-FFF2-40B4-BE49-F238E27FC236}">
                  <a16:creationId xmlns:a16="http://schemas.microsoft.com/office/drawing/2014/main" id="{CA70C950-BCDC-456E-9FDF-DB9ABCAF0385}"/>
                </a:ext>
              </a:extLst>
            </p:cNvPr>
            <p:cNvGrpSpPr/>
            <p:nvPr/>
          </p:nvGrpSpPr>
          <p:grpSpPr>
            <a:xfrm>
              <a:off x="0" y="5832805"/>
              <a:ext cx="12192000" cy="1165969"/>
              <a:chOff x="0" y="5832805"/>
              <a:chExt cx="12192000" cy="1165969"/>
            </a:xfrm>
          </p:grpSpPr>
          <p:grpSp>
            <p:nvGrpSpPr>
              <p:cNvPr id="262" name="群組 261">
                <a:extLst>
                  <a:ext uri="{FF2B5EF4-FFF2-40B4-BE49-F238E27FC236}">
                    <a16:creationId xmlns:a16="http://schemas.microsoft.com/office/drawing/2014/main" id="{2DB6A32F-D053-40C4-AF6D-FACCFC5DD4B6}"/>
                  </a:ext>
                </a:extLst>
              </p:cNvPr>
              <p:cNvGrpSpPr/>
              <p:nvPr/>
            </p:nvGrpSpPr>
            <p:grpSpPr>
              <a:xfrm>
                <a:off x="0" y="5832805"/>
                <a:ext cx="12192000" cy="1155809"/>
                <a:chOff x="0" y="5832805"/>
                <a:chExt cx="12192000" cy="1155809"/>
              </a:xfrm>
            </p:grpSpPr>
            <p:sp>
              <p:nvSpPr>
                <p:cNvPr id="264" name="矩形 263">
                  <a:extLst>
                    <a:ext uri="{FF2B5EF4-FFF2-40B4-BE49-F238E27FC236}">
                      <a16:creationId xmlns:a16="http://schemas.microsoft.com/office/drawing/2014/main" id="{BB8EB29D-803D-49E6-AF3C-2E5C49194AB6}"/>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5" name="矩形 264">
                  <a:extLst>
                    <a:ext uri="{FF2B5EF4-FFF2-40B4-BE49-F238E27FC236}">
                      <a16:creationId xmlns:a16="http://schemas.microsoft.com/office/drawing/2014/main" id="{F401F5AD-5DA9-47BF-8852-08D59533401B}"/>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矩形 265">
                  <a:extLst>
                    <a:ext uri="{FF2B5EF4-FFF2-40B4-BE49-F238E27FC236}">
                      <a16:creationId xmlns:a16="http://schemas.microsoft.com/office/drawing/2014/main" id="{260710A4-C7FA-408A-803D-121300E2990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矩形 266">
                  <a:extLst>
                    <a:ext uri="{FF2B5EF4-FFF2-40B4-BE49-F238E27FC236}">
                      <a16:creationId xmlns:a16="http://schemas.microsoft.com/office/drawing/2014/main" id="{5231221C-814C-426C-AFA9-240ED695E38C}"/>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8" name="矩形 267">
                  <a:extLst>
                    <a:ext uri="{FF2B5EF4-FFF2-40B4-BE49-F238E27FC236}">
                      <a16:creationId xmlns:a16="http://schemas.microsoft.com/office/drawing/2014/main" id="{1245F2D1-208F-4CF2-98D2-CA91EC0B655A}"/>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矩形 268">
                  <a:extLst>
                    <a:ext uri="{FF2B5EF4-FFF2-40B4-BE49-F238E27FC236}">
                      <a16:creationId xmlns:a16="http://schemas.microsoft.com/office/drawing/2014/main" id="{C6F9CAE0-7EC3-403E-A790-34622C8066B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矩形 269">
                  <a:extLst>
                    <a:ext uri="{FF2B5EF4-FFF2-40B4-BE49-F238E27FC236}">
                      <a16:creationId xmlns:a16="http://schemas.microsoft.com/office/drawing/2014/main" id="{D04E0772-E00A-45B9-B552-2D303449241E}"/>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a:extLst>
                    <a:ext uri="{FF2B5EF4-FFF2-40B4-BE49-F238E27FC236}">
                      <a16:creationId xmlns:a16="http://schemas.microsoft.com/office/drawing/2014/main" id="{6F12659B-B099-4E1E-94B1-830B78C2A3F4}"/>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2" name="直線接點 271">
                  <a:extLst>
                    <a:ext uri="{FF2B5EF4-FFF2-40B4-BE49-F238E27FC236}">
                      <a16:creationId xmlns:a16="http://schemas.microsoft.com/office/drawing/2014/main" id="{F6C18ECA-BA60-42E5-88A4-2B31EAE2A17C}"/>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3" name="直線接點 272">
                  <a:extLst>
                    <a:ext uri="{FF2B5EF4-FFF2-40B4-BE49-F238E27FC236}">
                      <a16:creationId xmlns:a16="http://schemas.microsoft.com/office/drawing/2014/main" id="{12C416F7-715F-4478-A1A2-6C31D26458BF}"/>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4" name="直線接點 273">
                  <a:extLst>
                    <a:ext uri="{FF2B5EF4-FFF2-40B4-BE49-F238E27FC236}">
                      <a16:creationId xmlns:a16="http://schemas.microsoft.com/office/drawing/2014/main" id="{DB0AE2FA-64B3-439A-B17A-496F20502F0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3" name="直線接點 262">
                <a:extLst>
                  <a:ext uri="{FF2B5EF4-FFF2-40B4-BE49-F238E27FC236}">
                    <a16:creationId xmlns:a16="http://schemas.microsoft.com/office/drawing/2014/main" id="{9AFDFA92-3DA5-4609-A207-3CD238BDCF4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253" name="群組 252">
              <a:extLst>
                <a:ext uri="{FF2B5EF4-FFF2-40B4-BE49-F238E27FC236}">
                  <a16:creationId xmlns:a16="http://schemas.microsoft.com/office/drawing/2014/main" id="{8EDFD08C-70F1-4667-BFA8-8F233EA441C0}"/>
                </a:ext>
              </a:extLst>
            </p:cNvPr>
            <p:cNvGrpSpPr/>
            <p:nvPr/>
          </p:nvGrpSpPr>
          <p:grpSpPr>
            <a:xfrm>
              <a:off x="672089" y="5996200"/>
              <a:ext cx="11180350" cy="885391"/>
              <a:chOff x="129930" y="1808128"/>
              <a:chExt cx="11180350" cy="885391"/>
            </a:xfrm>
          </p:grpSpPr>
          <p:sp>
            <p:nvSpPr>
              <p:cNvPr id="254" name="矩形 253">
                <a:extLst>
                  <a:ext uri="{FF2B5EF4-FFF2-40B4-BE49-F238E27FC236}">
                    <a16:creationId xmlns:a16="http://schemas.microsoft.com/office/drawing/2014/main" id="{3AE60BB4-D931-4E97-9D41-EE67DA7F2AC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55" name="矩形 254">
                <a:extLst>
                  <a:ext uri="{FF2B5EF4-FFF2-40B4-BE49-F238E27FC236}">
                    <a16:creationId xmlns:a16="http://schemas.microsoft.com/office/drawing/2014/main" id="{2FD8317B-817D-449E-BF2E-5696981A8790}"/>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56" name="矩形 255">
                <a:extLst>
                  <a:ext uri="{FF2B5EF4-FFF2-40B4-BE49-F238E27FC236}">
                    <a16:creationId xmlns:a16="http://schemas.microsoft.com/office/drawing/2014/main" id="{44EE561D-E5CB-49A1-80F0-FEF7DFA407E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57" name="矩形 256">
                <a:extLst>
                  <a:ext uri="{FF2B5EF4-FFF2-40B4-BE49-F238E27FC236}">
                    <a16:creationId xmlns:a16="http://schemas.microsoft.com/office/drawing/2014/main" id="{D0FB80A7-3811-49DE-8245-5628F2E932A7}"/>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58" name="矩形 257">
                <a:extLst>
                  <a:ext uri="{FF2B5EF4-FFF2-40B4-BE49-F238E27FC236}">
                    <a16:creationId xmlns:a16="http://schemas.microsoft.com/office/drawing/2014/main" id="{DA2CED71-F514-41B4-9EAA-1DB80148D3E0}"/>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59" name="矩形 258">
                <a:extLst>
                  <a:ext uri="{FF2B5EF4-FFF2-40B4-BE49-F238E27FC236}">
                    <a16:creationId xmlns:a16="http://schemas.microsoft.com/office/drawing/2014/main" id="{5CD355E5-1F88-4DDC-AD77-0ED5CF77C88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60" name="矩形 259">
                <a:extLst>
                  <a:ext uri="{FF2B5EF4-FFF2-40B4-BE49-F238E27FC236}">
                    <a16:creationId xmlns:a16="http://schemas.microsoft.com/office/drawing/2014/main" id="{320278A3-6C90-4D7C-8923-C90BEC23364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61" name="矩形 260">
                <a:extLst>
                  <a:ext uri="{FF2B5EF4-FFF2-40B4-BE49-F238E27FC236}">
                    <a16:creationId xmlns:a16="http://schemas.microsoft.com/office/drawing/2014/main" id="{17CC9CE2-476E-4C0B-BF99-B81552BD2FB3}"/>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2172312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文字方塊 127">
            <a:extLst>
              <a:ext uri="{FF2B5EF4-FFF2-40B4-BE49-F238E27FC236}">
                <a16:creationId xmlns:a16="http://schemas.microsoft.com/office/drawing/2014/main" id="{45D8FD3F-AC82-4BBD-A65A-3F97EA0E77DC}"/>
              </a:ext>
            </a:extLst>
          </p:cNvPr>
          <p:cNvSpPr txBox="1"/>
          <p:nvPr/>
        </p:nvSpPr>
        <p:spPr>
          <a:xfrm>
            <a:off x="1479241" y="193571"/>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endParaRPr lang="zh-TW" altLang="en-US" sz="3200" b="1" dirty="0">
              <a:solidFill>
                <a:srgbClr val="6C3A27"/>
              </a:solidFill>
              <a:latin typeface="微軟正黑體" panose="020B0604030504040204" pitchFamily="34" charset="-120"/>
              <a:ea typeface="微軟正黑體" panose="020B0604030504040204" pitchFamily="34" charset="-120"/>
            </a:endParaRPr>
          </a:p>
        </p:txBody>
      </p:sp>
      <p:sp>
        <p:nvSpPr>
          <p:cNvPr id="131" name="矩形 130">
            <a:extLst>
              <a:ext uri="{FF2B5EF4-FFF2-40B4-BE49-F238E27FC236}">
                <a16:creationId xmlns:a16="http://schemas.microsoft.com/office/drawing/2014/main" id="{3481DCFE-7FE1-4A63-9B19-917500C452AF}"/>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 name="群組 5">
            <a:extLst>
              <a:ext uri="{FF2B5EF4-FFF2-40B4-BE49-F238E27FC236}">
                <a16:creationId xmlns:a16="http://schemas.microsoft.com/office/drawing/2014/main" id="{BB48DD1D-2AF5-4040-9EAA-E7E5AB1C9081}"/>
              </a:ext>
            </a:extLst>
          </p:cNvPr>
          <p:cNvGrpSpPr/>
          <p:nvPr/>
        </p:nvGrpSpPr>
        <p:grpSpPr>
          <a:xfrm>
            <a:off x="1197903" y="397923"/>
            <a:ext cx="9353318" cy="5390482"/>
            <a:chOff x="1197902" y="79140"/>
            <a:chExt cx="9998947" cy="6435975"/>
          </a:xfrm>
        </p:grpSpPr>
        <p:grpSp>
          <p:nvGrpSpPr>
            <p:cNvPr id="52" name="群組 51">
              <a:extLst>
                <a:ext uri="{FF2B5EF4-FFF2-40B4-BE49-F238E27FC236}">
                  <a16:creationId xmlns:a16="http://schemas.microsoft.com/office/drawing/2014/main" id="{6199CA51-A3A8-4970-B15C-060CE8365EF4}"/>
                </a:ext>
              </a:extLst>
            </p:cNvPr>
            <p:cNvGrpSpPr/>
            <p:nvPr/>
          </p:nvGrpSpPr>
          <p:grpSpPr>
            <a:xfrm>
              <a:off x="1346795" y="2105640"/>
              <a:ext cx="972001" cy="856021"/>
              <a:chOff x="1204546" y="3070508"/>
              <a:chExt cx="1193896" cy="1051440"/>
            </a:xfrm>
          </p:grpSpPr>
          <p:sp>
            <p:nvSpPr>
              <p:cNvPr id="46" name="矩形: 圓角 45">
                <a:extLst>
                  <a:ext uri="{FF2B5EF4-FFF2-40B4-BE49-F238E27FC236}">
                    <a16:creationId xmlns:a16="http://schemas.microsoft.com/office/drawing/2014/main" id="{15AA1D12-0019-4B02-A2AB-C1AEA796D2C0}"/>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梯形 46">
                <a:extLst>
                  <a:ext uri="{FF2B5EF4-FFF2-40B4-BE49-F238E27FC236}">
                    <a16:creationId xmlns:a16="http://schemas.microsoft.com/office/drawing/2014/main" id="{5862099C-C367-4094-838A-A5445906EC7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圓角 236">
                <a:extLst>
                  <a:ext uri="{FF2B5EF4-FFF2-40B4-BE49-F238E27FC236}">
                    <a16:creationId xmlns:a16="http://schemas.microsoft.com/office/drawing/2014/main" id="{ACA63C3E-2048-4DAD-8B24-537F6065EA5D}"/>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C1405379-2F4C-4DA9-9FA3-3FA9EF8A0C83}"/>
                  </a:ext>
                </a:extLst>
              </p:cNvPr>
              <p:cNvGrpSpPr/>
              <p:nvPr/>
            </p:nvGrpSpPr>
            <p:grpSpPr>
              <a:xfrm rot="1039178">
                <a:off x="1750503" y="3070508"/>
                <a:ext cx="647939" cy="698252"/>
                <a:chOff x="1634417" y="1933726"/>
                <a:chExt cx="545182" cy="587516"/>
              </a:xfrm>
            </p:grpSpPr>
            <p:sp>
              <p:nvSpPr>
                <p:cNvPr id="49" name="橢圓 48">
                  <a:extLst>
                    <a:ext uri="{FF2B5EF4-FFF2-40B4-BE49-F238E27FC236}">
                      <a16:creationId xmlns:a16="http://schemas.microsoft.com/office/drawing/2014/main" id="{AF68DA08-177D-40AA-9EB8-FF775106DA5D}"/>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橢圓 237">
                  <a:extLst>
                    <a:ext uri="{FF2B5EF4-FFF2-40B4-BE49-F238E27FC236}">
                      <a16:creationId xmlns:a16="http://schemas.microsoft.com/office/drawing/2014/main" id="{885131A4-7788-46B7-94F0-9462CF918D79}"/>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橢圓 238">
                  <a:extLst>
                    <a:ext uri="{FF2B5EF4-FFF2-40B4-BE49-F238E27FC236}">
                      <a16:creationId xmlns:a16="http://schemas.microsoft.com/office/drawing/2014/main" id="{011F24B4-2846-4496-A356-D41039E5EDA7}"/>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橢圓 239">
                  <a:extLst>
                    <a:ext uri="{FF2B5EF4-FFF2-40B4-BE49-F238E27FC236}">
                      <a16:creationId xmlns:a16="http://schemas.microsoft.com/office/drawing/2014/main" id="{F65417B4-A624-4180-A23C-634F1E8F4ABB}"/>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4" name="橢圓 243">
                  <a:extLst>
                    <a:ext uri="{FF2B5EF4-FFF2-40B4-BE49-F238E27FC236}">
                      <a16:creationId xmlns:a16="http://schemas.microsoft.com/office/drawing/2014/main" id="{B0EB6472-5227-43F2-A6A4-C3CA430CCBDA}"/>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橢圓 244">
                  <a:extLst>
                    <a:ext uri="{FF2B5EF4-FFF2-40B4-BE49-F238E27FC236}">
                      <a16:creationId xmlns:a16="http://schemas.microsoft.com/office/drawing/2014/main" id="{03529AF8-2231-4150-B267-C44B76DC3D4F}"/>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橢圓 246">
                  <a:extLst>
                    <a:ext uri="{FF2B5EF4-FFF2-40B4-BE49-F238E27FC236}">
                      <a16:creationId xmlns:a16="http://schemas.microsoft.com/office/drawing/2014/main" id="{E48C14AE-D6F2-436B-AB62-119DF43C0C3A}"/>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橢圓 247">
                  <a:extLst>
                    <a:ext uri="{FF2B5EF4-FFF2-40B4-BE49-F238E27FC236}">
                      <a16:creationId xmlns:a16="http://schemas.microsoft.com/office/drawing/2014/main" id="{BB401520-9377-4015-939A-5337FDA25C28}"/>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78" name="群組 277">
              <a:extLst>
                <a:ext uri="{FF2B5EF4-FFF2-40B4-BE49-F238E27FC236}">
                  <a16:creationId xmlns:a16="http://schemas.microsoft.com/office/drawing/2014/main" id="{992C9846-2C6F-4AD0-9E77-12F7FC0A6826}"/>
                </a:ext>
              </a:extLst>
            </p:cNvPr>
            <p:cNvGrpSpPr/>
            <p:nvPr/>
          </p:nvGrpSpPr>
          <p:grpSpPr>
            <a:xfrm>
              <a:off x="1346795" y="3708218"/>
              <a:ext cx="972001" cy="856021"/>
              <a:chOff x="1204546" y="3070508"/>
              <a:chExt cx="1193896" cy="1051440"/>
            </a:xfrm>
          </p:grpSpPr>
          <p:sp>
            <p:nvSpPr>
              <p:cNvPr id="280" name="矩形: 圓角 279">
                <a:extLst>
                  <a:ext uri="{FF2B5EF4-FFF2-40B4-BE49-F238E27FC236}">
                    <a16:creationId xmlns:a16="http://schemas.microsoft.com/office/drawing/2014/main" id="{DC73E325-F59D-4E95-A9A8-C1AA040A4F1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梯形 280">
                <a:extLst>
                  <a:ext uri="{FF2B5EF4-FFF2-40B4-BE49-F238E27FC236}">
                    <a16:creationId xmlns:a16="http://schemas.microsoft.com/office/drawing/2014/main" id="{CE758FF9-7EAF-4027-A196-F500974F078F}"/>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矩形: 圓角 281">
                <a:extLst>
                  <a:ext uri="{FF2B5EF4-FFF2-40B4-BE49-F238E27FC236}">
                    <a16:creationId xmlns:a16="http://schemas.microsoft.com/office/drawing/2014/main" id="{E7375A20-22E3-4C82-95D5-5DA0B179534F}"/>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3" name="群組 282">
                <a:extLst>
                  <a:ext uri="{FF2B5EF4-FFF2-40B4-BE49-F238E27FC236}">
                    <a16:creationId xmlns:a16="http://schemas.microsoft.com/office/drawing/2014/main" id="{931590B8-6EAB-4EAB-9C75-82D16D4B438F}"/>
                  </a:ext>
                </a:extLst>
              </p:cNvPr>
              <p:cNvGrpSpPr/>
              <p:nvPr/>
            </p:nvGrpSpPr>
            <p:grpSpPr>
              <a:xfrm rot="1039178">
                <a:off x="1750503" y="3070508"/>
                <a:ext cx="647939" cy="698252"/>
                <a:chOff x="1634417" y="1933726"/>
                <a:chExt cx="545182" cy="587516"/>
              </a:xfrm>
            </p:grpSpPr>
            <p:sp>
              <p:nvSpPr>
                <p:cNvPr id="284" name="橢圓 283">
                  <a:extLst>
                    <a:ext uri="{FF2B5EF4-FFF2-40B4-BE49-F238E27FC236}">
                      <a16:creationId xmlns:a16="http://schemas.microsoft.com/office/drawing/2014/main" id="{74AF2554-BF63-4749-B098-28FD9AF61764}"/>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橢圓 284">
                  <a:extLst>
                    <a:ext uri="{FF2B5EF4-FFF2-40B4-BE49-F238E27FC236}">
                      <a16:creationId xmlns:a16="http://schemas.microsoft.com/office/drawing/2014/main" id="{2339959B-4A9A-4BE1-8C86-E6F67DFA826B}"/>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橢圓 285">
                  <a:extLst>
                    <a:ext uri="{FF2B5EF4-FFF2-40B4-BE49-F238E27FC236}">
                      <a16:creationId xmlns:a16="http://schemas.microsoft.com/office/drawing/2014/main" id="{C6A3DF96-DCED-482F-BCDC-DE1DCE28EF38}"/>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橢圓 286">
                  <a:extLst>
                    <a:ext uri="{FF2B5EF4-FFF2-40B4-BE49-F238E27FC236}">
                      <a16:creationId xmlns:a16="http://schemas.microsoft.com/office/drawing/2014/main" id="{AADAD5B4-7066-406F-A8BA-50810A033861}"/>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橢圓 287">
                  <a:extLst>
                    <a:ext uri="{FF2B5EF4-FFF2-40B4-BE49-F238E27FC236}">
                      <a16:creationId xmlns:a16="http://schemas.microsoft.com/office/drawing/2014/main" id="{BB4CB2A3-0857-4E16-A1D3-10A4350E2DB8}"/>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橢圓 288">
                  <a:extLst>
                    <a:ext uri="{FF2B5EF4-FFF2-40B4-BE49-F238E27FC236}">
                      <a16:creationId xmlns:a16="http://schemas.microsoft.com/office/drawing/2014/main" id="{2BD3A01B-6490-4B4D-9C7C-A688836ACA30}"/>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橢圓 289">
                  <a:extLst>
                    <a:ext uri="{FF2B5EF4-FFF2-40B4-BE49-F238E27FC236}">
                      <a16:creationId xmlns:a16="http://schemas.microsoft.com/office/drawing/2014/main" id="{7A0EA9ED-0E86-4A6E-AF33-ADAC32EF3698}"/>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橢圓 290">
                  <a:extLst>
                    <a:ext uri="{FF2B5EF4-FFF2-40B4-BE49-F238E27FC236}">
                      <a16:creationId xmlns:a16="http://schemas.microsoft.com/office/drawing/2014/main" id="{C3F3A55F-267B-4F33-8BAE-E5D445781D47}"/>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93" name="群組 292">
              <a:extLst>
                <a:ext uri="{FF2B5EF4-FFF2-40B4-BE49-F238E27FC236}">
                  <a16:creationId xmlns:a16="http://schemas.microsoft.com/office/drawing/2014/main" id="{812C93B2-43EC-4D0D-A5CA-A8FD9CDB6DEC}"/>
                </a:ext>
              </a:extLst>
            </p:cNvPr>
            <p:cNvGrpSpPr/>
            <p:nvPr/>
          </p:nvGrpSpPr>
          <p:grpSpPr>
            <a:xfrm>
              <a:off x="1346795" y="5310797"/>
              <a:ext cx="972001" cy="856021"/>
              <a:chOff x="1204546" y="3070508"/>
              <a:chExt cx="1193896" cy="1051440"/>
            </a:xfrm>
          </p:grpSpPr>
          <p:sp>
            <p:nvSpPr>
              <p:cNvPr id="295" name="矩形: 圓角 294">
                <a:extLst>
                  <a:ext uri="{FF2B5EF4-FFF2-40B4-BE49-F238E27FC236}">
                    <a16:creationId xmlns:a16="http://schemas.microsoft.com/office/drawing/2014/main" id="{CEA50430-E62C-403D-B520-175AA535985B}"/>
                  </a:ext>
                </a:extLst>
              </p:cNvPr>
              <p:cNvSpPr/>
              <p:nvPr/>
            </p:nvSpPr>
            <p:spPr>
              <a:xfrm>
                <a:off x="1204546" y="3230496"/>
                <a:ext cx="1081454" cy="698252"/>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梯形 295">
                <a:extLst>
                  <a:ext uri="{FF2B5EF4-FFF2-40B4-BE49-F238E27FC236}">
                    <a16:creationId xmlns:a16="http://schemas.microsoft.com/office/drawing/2014/main" id="{190177AC-3CEE-4BBC-AE73-75358EAC1E26}"/>
                  </a:ext>
                </a:extLst>
              </p:cNvPr>
              <p:cNvSpPr/>
              <p:nvPr/>
            </p:nvSpPr>
            <p:spPr>
              <a:xfrm>
                <a:off x="1281949" y="3928748"/>
                <a:ext cx="926648" cy="193200"/>
              </a:xfrm>
              <a:prstGeom prst="trapezoid">
                <a:avLst>
                  <a:gd name="adj" fmla="val 146465"/>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矩形: 圓角 296">
                <a:extLst>
                  <a:ext uri="{FF2B5EF4-FFF2-40B4-BE49-F238E27FC236}">
                    <a16:creationId xmlns:a16="http://schemas.microsoft.com/office/drawing/2014/main" id="{C03EB512-C942-4219-9E64-B6DA4CC8B91B}"/>
                  </a:ext>
                </a:extLst>
              </p:cNvPr>
              <p:cNvSpPr/>
              <p:nvPr/>
            </p:nvSpPr>
            <p:spPr>
              <a:xfrm>
                <a:off x="1304615" y="3309867"/>
                <a:ext cx="881121" cy="539510"/>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8" name="群組 297">
                <a:extLst>
                  <a:ext uri="{FF2B5EF4-FFF2-40B4-BE49-F238E27FC236}">
                    <a16:creationId xmlns:a16="http://schemas.microsoft.com/office/drawing/2014/main" id="{376A2628-63CA-4FA3-BA85-915BF8B0DDA9}"/>
                  </a:ext>
                </a:extLst>
              </p:cNvPr>
              <p:cNvGrpSpPr/>
              <p:nvPr/>
            </p:nvGrpSpPr>
            <p:grpSpPr>
              <a:xfrm rot="1039178">
                <a:off x="1750503" y="3070508"/>
                <a:ext cx="647939" cy="698252"/>
                <a:chOff x="1634417" y="1933726"/>
                <a:chExt cx="545182" cy="587516"/>
              </a:xfrm>
            </p:grpSpPr>
            <p:sp>
              <p:nvSpPr>
                <p:cNvPr id="299" name="橢圓 298">
                  <a:extLst>
                    <a:ext uri="{FF2B5EF4-FFF2-40B4-BE49-F238E27FC236}">
                      <a16:creationId xmlns:a16="http://schemas.microsoft.com/office/drawing/2014/main" id="{7F7CBFC1-9D2D-4466-8BA6-D5101A223663}"/>
                    </a:ext>
                  </a:extLst>
                </p:cNvPr>
                <p:cNvSpPr/>
                <p:nvPr/>
              </p:nvSpPr>
              <p:spPr>
                <a:xfrm>
                  <a:off x="1634417" y="2181007"/>
                  <a:ext cx="193200" cy="193200"/>
                </a:xfrm>
                <a:prstGeom prst="ellipse">
                  <a:avLst/>
                </a:prstGeom>
                <a:solidFill>
                  <a:srgbClr val="6C3A27"/>
                </a:solid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橢圓 299">
                  <a:extLst>
                    <a:ext uri="{FF2B5EF4-FFF2-40B4-BE49-F238E27FC236}">
                      <a16:creationId xmlns:a16="http://schemas.microsoft.com/office/drawing/2014/main" id="{128508C7-D8FC-4E92-BB59-5C44A46F8AF5}"/>
                    </a:ext>
                  </a:extLst>
                </p:cNvPr>
                <p:cNvSpPr/>
                <p:nvPr/>
              </p:nvSpPr>
              <p:spPr>
                <a:xfrm>
                  <a:off x="1943436" y="2207997"/>
                  <a:ext cx="146932" cy="146932"/>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橢圓 300">
                  <a:extLst>
                    <a:ext uri="{FF2B5EF4-FFF2-40B4-BE49-F238E27FC236}">
                      <a16:creationId xmlns:a16="http://schemas.microsoft.com/office/drawing/2014/main" id="{392BC944-105F-4016-8021-50B612B42073}"/>
                    </a:ext>
                  </a:extLst>
                </p:cNvPr>
                <p:cNvSpPr/>
                <p:nvPr/>
              </p:nvSpPr>
              <p:spPr>
                <a:xfrm>
                  <a:off x="1776608" y="2183794"/>
                  <a:ext cx="193200" cy="193200"/>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橢圓 301">
                  <a:extLst>
                    <a:ext uri="{FF2B5EF4-FFF2-40B4-BE49-F238E27FC236}">
                      <a16:creationId xmlns:a16="http://schemas.microsoft.com/office/drawing/2014/main" id="{8579CE85-D08E-4FAF-9ED6-18072E17FD6A}"/>
                    </a:ext>
                  </a:extLst>
                </p:cNvPr>
                <p:cNvSpPr/>
                <p:nvPr/>
              </p:nvSpPr>
              <p:spPr>
                <a:xfrm>
                  <a:off x="1794498" y="2328042"/>
                  <a:ext cx="193200" cy="19320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橢圓 302">
                  <a:extLst>
                    <a:ext uri="{FF2B5EF4-FFF2-40B4-BE49-F238E27FC236}">
                      <a16:creationId xmlns:a16="http://schemas.microsoft.com/office/drawing/2014/main" id="{DD84B012-54D5-44B4-9CDC-0FDF6AFA9A87}"/>
                    </a:ext>
                  </a:extLst>
                </p:cNvPr>
                <p:cNvSpPr/>
                <p:nvPr/>
              </p:nvSpPr>
              <p:spPr>
                <a:xfrm>
                  <a:off x="1911981" y="2097101"/>
                  <a:ext cx="125040" cy="125040"/>
                </a:xfrm>
                <a:prstGeom prst="ellipse">
                  <a:avLst/>
                </a:prstGeom>
                <a:solidFill>
                  <a:srgbClr val="7A5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橢圓 303">
                  <a:extLst>
                    <a:ext uri="{FF2B5EF4-FFF2-40B4-BE49-F238E27FC236}">
                      <a16:creationId xmlns:a16="http://schemas.microsoft.com/office/drawing/2014/main" id="{C3417C8B-2F43-468E-B5CD-1FC08AF77961}"/>
                    </a:ext>
                  </a:extLst>
                </p:cNvPr>
                <p:cNvSpPr/>
                <p:nvPr/>
              </p:nvSpPr>
              <p:spPr>
                <a:xfrm>
                  <a:off x="1894967" y="1981631"/>
                  <a:ext cx="125040" cy="125040"/>
                </a:xfrm>
                <a:prstGeom prst="ellipse">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橢圓 304">
                  <a:extLst>
                    <a:ext uri="{FF2B5EF4-FFF2-40B4-BE49-F238E27FC236}">
                      <a16:creationId xmlns:a16="http://schemas.microsoft.com/office/drawing/2014/main" id="{4358A4CC-6B1F-433E-951C-4721AEFFD32C}"/>
                    </a:ext>
                  </a:extLst>
                </p:cNvPr>
                <p:cNvSpPr/>
                <p:nvPr/>
              </p:nvSpPr>
              <p:spPr>
                <a:xfrm>
                  <a:off x="2023392" y="2098003"/>
                  <a:ext cx="118059" cy="118059"/>
                </a:xfrm>
                <a:prstGeom prst="ellipse">
                  <a:avLst/>
                </a:prstGeom>
                <a:solidFill>
                  <a:srgbClr val="E5C8A9"/>
                </a:solidFill>
                <a:ln>
                  <a:solidFill>
                    <a:srgbClr val="7A59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橢圓 305">
                  <a:extLst>
                    <a:ext uri="{FF2B5EF4-FFF2-40B4-BE49-F238E27FC236}">
                      <a16:creationId xmlns:a16="http://schemas.microsoft.com/office/drawing/2014/main" id="{84A4FCAC-AD91-4447-B5E4-EA62E3E32093}"/>
                    </a:ext>
                  </a:extLst>
                </p:cNvPr>
                <p:cNvSpPr/>
                <p:nvPr/>
              </p:nvSpPr>
              <p:spPr>
                <a:xfrm>
                  <a:off x="2065985" y="1933726"/>
                  <a:ext cx="113614" cy="113614"/>
                </a:xfrm>
                <a:prstGeom prst="ellipse">
                  <a:avLst/>
                </a:prstGeom>
                <a:noFill/>
                <a:ln>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 name="群組 4">
              <a:extLst>
                <a:ext uri="{FF2B5EF4-FFF2-40B4-BE49-F238E27FC236}">
                  <a16:creationId xmlns:a16="http://schemas.microsoft.com/office/drawing/2014/main" id="{9DDB0745-83CA-4296-84A6-24D88B3F3568}"/>
                </a:ext>
              </a:extLst>
            </p:cNvPr>
            <p:cNvGrpSpPr/>
            <p:nvPr/>
          </p:nvGrpSpPr>
          <p:grpSpPr>
            <a:xfrm>
              <a:off x="1197902" y="79140"/>
              <a:ext cx="9998947" cy="6435975"/>
              <a:chOff x="1197902" y="79140"/>
              <a:chExt cx="9998947" cy="6435975"/>
            </a:xfrm>
          </p:grpSpPr>
          <p:grpSp>
            <p:nvGrpSpPr>
              <p:cNvPr id="37" name="群組 36">
                <a:extLst>
                  <a:ext uri="{FF2B5EF4-FFF2-40B4-BE49-F238E27FC236}">
                    <a16:creationId xmlns:a16="http://schemas.microsoft.com/office/drawing/2014/main" id="{8E704FE6-A094-45C5-A4AC-EDC4D332509F}"/>
                  </a:ext>
                </a:extLst>
              </p:cNvPr>
              <p:cNvGrpSpPr/>
              <p:nvPr/>
            </p:nvGrpSpPr>
            <p:grpSpPr>
              <a:xfrm>
                <a:off x="9093857" y="142614"/>
                <a:ext cx="1875656" cy="2031730"/>
                <a:chOff x="9836564" y="3186046"/>
                <a:chExt cx="1875656" cy="2031730"/>
              </a:xfrm>
              <a:noFill/>
            </p:grpSpPr>
            <p:pic>
              <p:nvPicPr>
                <p:cNvPr id="134" name="圖片 133">
                  <a:extLst>
                    <a:ext uri="{FF2B5EF4-FFF2-40B4-BE49-F238E27FC236}">
                      <a16:creationId xmlns:a16="http://schemas.microsoft.com/office/drawing/2014/main" id="{1053D7E3-6C58-4ACF-9F63-AECE5C7CA207}"/>
                    </a:ext>
                  </a:extLst>
                </p:cNvPr>
                <p:cNvPicPr>
                  <a:picLocks noChangeAspect="1"/>
                </p:cNvPicPr>
                <p:nvPr/>
              </p:nvPicPr>
              <p:blipFill>
                <a:blip r:embed="rId3"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36564" y="3939738"/>
                  <a:ext cx="644514" cy="644514"/>
                </a:xfrm>
                <a:prstGeom prst="rect">
                  <a:avLst/>
                </a:prstGeom>
                <a:grpFill/>
              </p:spPr>
            </p:pic>
            <p:pic>
              <p:nvPicPr>
                <p:cNvPr id="136" name="圖片 135">
                  <a:extLst>
                    <a:ext uri="{FF2B5EF4-FFF2-40B4-BE49-F238E27FC236}">
                      <a16:creationId xmlns:a16="http://schemas.microsoft.com/office/drawing/2014/main" id="{FB84A311-21CD-4ADD-BEA9-600F7F1D77E8}"/>
                    </a:ext>
                  </a:extLst>
                </p:cNvPr>
                <p:cNvPicPr>
                  <a:picLocks noChangeAspect="1"/>
                </p:cNvPicPr>
                <p:nvPr/>
              </p:nvPicPr>
              <p:blipFill>
                <a:blip r:embed="rId4"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V="1">
                  <a:off x="9836564" y="3186046"/>
                  <a:ext cx="644514" cy="644514"/>
                </a:xfrm>
                <a:prstGeom prst="rect">
                  <a:avLst/>
                </a:prstGeom>
                <a:grpFill/>
              </p:spPr>
            </p:pic>
            <p:pic>
              <p:nvPicPr>
                <p:cNvPr id="138" name="圖片 137">
                  <a:extLst>
                    <a:ext uri="{FF2B5EF4-FFF2-40B4-BE49-F238E27FC236}">
                      <a16:creationId xmlns:a16="http://schemas.microsoft.com/office/drawing/2014/main" id="{AA803942-F322-4EC4-984B-CCA1DE02F5DD}"/>
                    </a:ext>
                  </a:extLst>
                </p:cNvPr>
                <p:cNvPicPr>
                  <a:picLocks noChangeAspect="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1008" y="4687135"/>
                  <a:ext cx="530641" cy="530641"/>
                </a:xfrm>
                <a:prstGeom prst="rect">
                  <a:avLst/>
                </a:prstGeom>
                <a:grpFill/>
              </p:spPr>
            </p:pic>
            <p:sp>
              <p:nvSpPr>
                <p:cNvPr id="139" name="副標題 2">
                  <a:extLst>
                    <a:ext uri="{FF2B5EF4-FFF2-40B4-BE49-F238E27FC236}">
                      <a16:creationId xmlns:a16="http://schemas.microsoft.com/office/drawing/2014/main" id="{CD86BE94-8F89-4050-BED7-A9389246FE7B}"/>
                    </a:ext>
                  </a:extLst>
                </p:cNvPr>
                <p:cNvSpPr txBox="1">
                  <a:spLocks/>
                </p:cNvSpPr>
                <p:nvPr/>
              </p:nvSpPr>
              <p:spPr>
                <a:xfrm>
                  <a:off x="10466855" y="3336440"/>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15</a:t>
                  </a:r>
                  <a:r>
                    <a:rPr lang="zh-TW" altLang="en-US" dirty="0">
                      <a:latin typeface="Calibri Light" panose="020F0302020204030204" pitchFamily="34" charset="0"/>
                      <a:cs typeface="Calibri Light" panose="020F0302020204030204" pitchFamily="34" charset="0"/>
                    </a:rPr>
                    <a:t> </a:t>
                  </a:r>
                  <a:r>
                    <a:rPr lang="en-US" altLang="zh-TW" dirty="0">
                      <a:latin typeface="Calibri Light" panose="020F0302020204030204" pitchFamily="34" charset="0"/>
                      <a:cs typeface="Calibri Light" panose="020F0302020204030204" pitchFamily="34" charset="0"/>
                    </a:rPr>
                    <a:t>cores</a:t>
                  </a:r>
                  <a:endParaRPr lang="zh-TW" altLang="en-US" dirty="0">
                    <a:latin typeface="Calibri Light" panose="020F0302020204030204" pitchFamily="34" charset="0"/>
                    <a:cs typeface="Calibri Light" panose="020F0302020204030204" pitchFamily="34" charset="0"/>
                  </a:endParaRPr>
                </a:p>
              </p:txBody>
            </p:sp>
            <p:sp>
              <p:nvSpPr>
                <p:cNvPr id="140" name="副標題 2">
                  <a:extLst>
                    <a:ext uri="{FF2B5EF4-FFF2-40B4-BE49-F238E27FC236}">
                      <a16:creationId xmlns:a16="http://schemas.microsoft.com/office/drawing/2014/main" id="{94979E92-514A-43B4-8180-2AD31F7E0DBD}"/>
                    </a:ext>
                  </a:extLst>
                </p:cNvPr>
                <p:cNvSpPr txBox="1">
                  <a:spLocks/>
                </p:cNvSpPr>
                <p:nvPr/>
              </p:nvSpPr>
              <p:spPr>
                <a:xfrm>
                  <a:off x="10466855" y="4056632"/>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120 GB</a:t>
                  </a:r>
                  <a:endParaRPr lang="zh-TW" altLang="en-US" dirty="0">
                    <a:latin typeface="Calibri Light" panose="020F0302020204030204" pitchFamily="34" charset="0"/>
                    <a:cs typeface="Calibri Light" panose="020F0302020204030204" pitchFamily="34" charset="0"/>
                  </a:endParaRPr>
                </a:p>
              </p:txBody>
            </p:sp>
            <p:sp>
              <p:nvSpPr>
                <p:cNvPr id="141" name="副標題 2">
                  <a:extLst>
                    <a:ext uri="{FF2B5EF4-FFF2-40B4-BE49-F238E27FC236}">
                      <a16:creationId xmlns:a16="http://schemas.microsoft.com/office/drawing/2014/main" id="{7A4564A2-02A0-4A1F-BDA3-765FC0B8D803}"/>
                    </a:ext>
                  </a:extLst>
                </p:cNvPr>
                <p:cNvSpPr txBox="1">
                  <a:spLocks/>
                </p:cNvSpPr>
                <p:nvPr/>
              </p:nvSpPr>
              <p:spPr>
                <a:xfrm>
                  <a:off x="10466855" y="4807051"/>
                  <a:ext cx="1245365" cy="410725"/>
                </a:xfrm>
                <a:prstGeom prst="rect">
                  <a:avLst/>
                </a:prstGeom>
                <a:grp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latin typeface="Calibri Light" panose="020F0302020204030204" pitchFamily="34" charset="0"/>
                      <a:cs typeface="Calibri Light" panose="020F0302020204030204" pitchFamily="34" charset="0"/>
                    </a:rPr>
                    <a:t>4.71 TB</a:t>
                  </a:r>
                  <a:endParaRPr lang="zh-TW" altLang="en-US" dirty="0">
                    <a:latin typeface="Calibri Light" panose="020F0302020204030204" pitchFamily="34" charset="0"/>
                    <a:cs typeface="Calibri Light" panose="020F0302020204030204" pitchFamily="34" charset="0"/>
                  </a:endParaRPr>
                </a:p>
              </p:txBody>
            </p:sp>
          </p:grpSp>
          <p:grpSp>
            <p:nvGrpSpPr>
              <p:cNvPr id="4" name="群組 3">
                <a:extLst>
                  <a:ext uri="{FF2B5EF4-FFF2-40B4-BE49-F238E27FC236}">
                    <a16:creationId xmlns:a16="http://schemas.microsoft.com/office/drawing/2014/main" id="{F8FC8123-CFD9-4548-8F91-A94DC73BF344}"/>
                  </a:ext>
                </a:extLst>
              </p:cNvPr>
              <p:cNvGrpSpPr/>
              <p:nvPr/>
            </p:nvGrpSpPr>
            <p:grpSpPr>
              <a:xfrm>
                <a:off x="1197902" y="1326058"/>
                <a:ext cx="9998947" cy="5189057"/>
                <a:chOff x="1197902" y="1326058"/>
                <a:chExt cx="9998947" cy="5189057"/>
              </a:xfrm>
            </p:grpSpPr>
            <p:grpSp>
              <p:nvGrpSpPr>
                <p:cNvPr id="78" name="群組 77">
                  <a:extLst>
                    <a:ext uri="{FF2B5EF4-FFF2-40B4-BE49-F238E27FC236}">
                      <a16:creationId xmlns:a16="http://schemas.microsoft.com/office/drawing/2014/main" id="{4242C2A5-43FC-449B-84EB-33F9B3674C84}"/>
                    </a:ext>
                  </a:extLst>
                </p:cNvPr>
                <p:cNvGrpSpPr/>
                <p:nvPr/>
              </p:nvGrpSpPr>
              <p:grpSpPr>
                <a:xfrm>
                  <a:off x="6382318" y="3259180"/>
                  <a:ext cx="880457" cy="725768"/>
                  <a:chOff x="7363393" y="2204783"/>
                  <a:chExt cx="880457" cy="725768"/>
                </a:xfrm>
              </p:grpSpPr>
              <p:sp>
                <p:nvSpPr>
                  <p:cNvPr id="309" name="矩形: 圓角 308">
                    <a:extLst>
                      <a:ext uri="{FF2B5EF4-FFF2-40B4-BE49-F238E27FC236}">
                        <a16:creationId xmlns:a16="http://schemas.microsoft.com/office/drawing/2014/main" id="{688DB026-BB29-4254-9E3F-A18AE48D9DC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梯形 309">
                    <a:extLst>
                      <a:ext uri="{FF2B5EF4-FFF2-40B4-BE49-F238E27FC236}">
                        <a16:creationId xmlns:a16="http://schemas.microsoft.com/office/drawing/2014/main" id="{9A1FBF7D-A7BF-4D90-BA92-E933E2333F9B}"/>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矩形: 圓角 310">
                    <a:extLst>
                      <a:ext uri="{FF2B5EF4-FFF2-40B4-BE49-F238E27FC236}">
                        <a16:creationId xmlns:a16="http://schemas.microsoft.com/office/drawing/2014/main" id="{D323702E-4D37-410D-A432-0795C0B8CB20}"/>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47E5A4C2-0AF5-4C9A-8BA9-A770ADECF7C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261B3790-EED5-40C9-91CF-AF40A85FFE3C}"/>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2" name="直線接點 321">
                    <a:extLst>
                      <a:ext uri="{FF2B5EF4-FFF2-40B4-BE49-F238E27FC236}">
                        <a16:creationId xmlns:a16="http://schemas.microsoft.com/office/drawing/2014/main" id="{1DBB561C-0B50-4A6F-8E38-84E37EE003C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3" name="直線接點 322">
                    <a:extLst>
                      <a:ext uri="{FF2B5EF4-FFF2-40B4-BE49-F238E27FC236}">
                        <a16:creationId xmlns:a16="http://schemas.microsoft.com/office/drawing/2014/main" id="{54129867-3FB2-455B-9A9B-08C4FA445636}"/>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24" name="直線接點 323">
                    <a:extLst>
                      <a:ext uri="{FF2B5EF4-FFF2-40B4-BE49-F238E27FC236}">
                        <a16:creationId xmlns:a16="http://schemas.microsoft.com/office/drawing/2014/main" id="{8F36D020-D166-42CF-A68D-259898DC5AF9}"/>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5" name="直線接點 324">
                    <a:extLst>
                      <a:ext uri="{FF2B5EF4-FFF2-40B4-BE49-F238E27FC236}">
                        <a16:creationId xmlns:a16="http://schemas.microsoft.com/office/drawing/2014/main" id="{998C8773-FC77-461B-A41D-27663BBD3E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26" name="直線接點 325">
                    <a:extLst>
                      <a:ext uri="{FF2B5EF4-FFF2-40B4-BE49-F238E27FC236}">
                        <a16:creationId xmlns:a16="http://schemas.microsoft.com/office/drawing/2014/main" id="{E0413785-E0CA-4B8C-9052-B20D4B0EE5C1}"/>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27" name="群組 326">
                  <a:extLst>
                    <a:ext uri="{FF2B5EF4-FFF2-40B4-BE49-F238E27FC236}">
                      <a16:creationId xmlns:a16="http://schemas.microsoft.com/office/drawing/2014/main" id="{8ADC86DB-36E4-4314-9BDF-E9381FABE534}"/>
                    </a:ext>
                  </a:extLst>
                </p:cNvPr>
                <p:cNvGrpSpPr/>
                <p:nvPr/>
              </p:nvGrpSpPr>
              <p:grpSpPr>
                <a:xfrm>
                  <a:off x="7737363" y="3259180"/>
                  <a:ext cx="880457" cy="725768"/>
                  <a:chOff x="7363393" y="2204783"/>
                  <a:chExt cx="880457" cy="725768"/>
                </a:xfrm>
              </p:grpSpPr>
              <p:sp>
                <p:nvSpPr>
                  <p:cNvPr id="328" name="矩形: 圓角 327">
                    <a:extLst>
                      <a:ext uri="{FF2B5EF4-FFF2-40B4-BE49-F238E27FC236}">
                        <a16:creationId xmlns:a16="http://schemas.microsoft.com/office/drawing/2014/main" id="{8B4E2C8F-F893-4825-A6BE-024D9901B465}"/>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梯形 328">
                    <a:extLst>
                      <a:ext uri="{FF2B5EF4-FFF2-40B4-BE49-F238E27FC236}">
                        <a16:creationId xmlns:a16="http://schemas.microsoft.com/office/drawing/2014/main" id="{E4EB5973-3280-45DC-8A49-93C3E529CB7F}"/>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矩形: 圓角 329">
                    <a:extLst>
                      <a:ext uri="{FF2B5EF4-FFF2-40B4-BE49-F238E27FC236}">
                        <a16:creationId xmlns:a16="http://schemas.microsoft.com/office/drawing/2014/main" id="{E600603D-0DA1-47B8-A4F2-D89A1E28184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1" name="直線接點 330">
                    <a:extLst>
                      <a:ext uri="{FF2B5EF4-FFF2-40B4-BE49-F238E27FC236}">
                        <a16:creationId xmlns:a16="http://schemas.microsoft.com/office/drawing/2014/main" id="{160CDBF0-6883-4C31-9402-D3372DC7EA2D}"/>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2" name="直線接點 331">
                    <a:extLst>
                      <a:ext uri="{FF2B5EF4-FFF2-40B4-BE49-F238E27FC236}">
                        <a16:creationId xmlns:a16="http://schemas.microsoft.com/office/drawing/2014/main" id="{2EAEAF12-2B33-43C1-AA06-2855A36BA4FE}"/>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3" name="直線接點 332">
                    <a:extLst>
                      <a:ext uri="{FF2B5EF4-FFF2-40B4-BE49-F238E27FC236}">
                        <a16:creationId xmlns:a16="http://schemas.microsoft.com/office/drawing/2014/main" id="{79930E8E-EA16-4D0E-BC11-8B55E20377AE}"/>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4" name="直線接點 333">
                    <a:extLst>
                      <a:ext uri="{FF2B5EF4-FFF2-40B4-BE49-F238E27FC236}">
                        <a16:creationId xmlns:a16="http://schemas.microsoft.com/office/drawing/2014/main" id="{0E1E8598-8B4D-4B7B-9135-9E2A1294C85C}"/>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35" name="直線接點 334">
                    <a:extLst>
                      <a:ext uri="{FF2B5EF4-FFF2-40B4-BE49-F238E27FC236}">
                        <a16:creationId xmlns:a16="http://schemas.microsoft.com/office/drawing/2014/main" id="{1381E3AB-6C5D-4EFC-ADE6-C64EFB93484B}"/>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6" name="直線接點 335">
                    <a:extLst>
                      <a:ext uri="{FF2B5EF4-FFF2-40B4-BE49-F238E27FC236}">
                        <a16:creationId xmlns:a16="http://schemas.microsoft.com/office/drawing/2014/main" id="{9F73A4F6-3580-402B-9AE9-D2EA82D8B5AE}"/>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37" name="直線接點 336">
                    <a:extLst>
                      <a:ext uri="{FF2B5EF4-FFF2-40B4-BE49-F238E27FC236}">
                        <a16:creationId xmlns:a16="http://schemas.microsoft.com/office/drawing/2014/main" id="{26E65C44-16B3-4466-802C-6E882E269454}"/>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38" name="群組 337">
                  <a:extLst>
                    <a:ext uri="{FF2B5EF4-FFF2-40B4-BE49-F238E27FC236}">
                      <a16:creationId xmlns:a16="http://schemas.microsoft.com/office/drawing/2014/main" id="{69A7E832-0EC1-4F3D-9A60-D666A8B41A70}"/>
                    </a:ext>
                  </a:extLst>
                </p:cNvPr>
                <p:cNvGrpSpPr/>
                <p:nvPr/>
              </p:nvGrpSpPr>
              <p:grpSpPr>
                <a:xfrm>
                  <a:off x="8951733" y="3259180"/>
                  <a:ext cx="880457" cy="725768"/>
                  <a:chOff x="7363393" y="2204783"/>
                  <a:chExt cx="880457" cy="725768"/>
                </a:xfrm>
              </p:grpSpPr>
              <p:sp>
                <p:nvSpPr>
                  <p:cNvPr id="339" name="矩形: 圓角 338">
                    <a:extLst>
                      <a:ext uri="{FF2B5EF4-FFF2-40B4-BE49-F238E27FC236}">
                        <a16:creationId xmlns:a16="http://schemas.microsoft.com/office/drawing/2014/main" id="{AA5AE494-4C2B-4022-BF8D-97C8793DD42E}"/>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梯形 339">
                    <a:extLst>
                      <a:ext uri="{FF2B5EF4-FFF2-40B4-BE49-F238E27FC236}">
                        <a16:creationId xmlns:a16="http://schemas.microsoft.com/office/drawing/2014/main" id="{2C37FEB5-7116-4621-8741-A58EBD2B9BA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矩形: 圓角 340">
                    <a:extLst>
                      <a:ext uri="{FF2B5EF4-FFF2-40B4-BE49-F238E27FC236}">
                        <a16:creationId xmlns:a16="http://schemas.microsoft.com/office/drawing/2014/main" id="{E159F487-2720-4388-8C4F-249DC0C79C03}"/>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2" name="直線接點 341">
                    <a:extLst>
                      <a:ext uri="{FF2B5EF4-FFF2-40B4-BE49-F238E27FC236}">
                        <a16:creationId xmlns:a16="http://schemas.microsoft.com/office/drawing/2014/main" id="{513F987B-7E81-43B3-9F2D-DD2DFE0D57A6}"/>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B75E67E7-364E-4F4E-A412-606314197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650D81C2-52FF-478D-B9A3-5DA882998C61}"/>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BD8B3289-5F92-4B68-88C4-A2E65A4684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C4CF70E0-123B-41C7-9CCA-C5AF34495437}"/>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CB0988E8-3116-4BA3-AC5F-E3A2764DB317}"/>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48" name="直線接點 347">
                    <a:extLst>
                      <a:ext uri="{FF2B5EF4-FFF2-40B4-BE49-F238E27FC236}">
                        <a16:creationId xmlns:a16="http://schemas.microsoft.com/office/drawing/2014/main" id="{C08D3689-E5D1-4E45-A614-C6ED9D9BD16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71" name="群組 370">
                  <a:extLst>
                    <a:ext uri="{FF2B5EF4-FFF2-40B4-BE49-F238E27FC236}">
                      <a16:creationId xmlns:a16="http://schemas.microsoft.com/office/drawing/2014/main" id="{9EC257B4-213E-48BA-952E-CF5BBD05A29B}"/>
                    </a:ext>
                  </a:extLst>
                </p:cNvPr>
                <p:cNvGrpSpPr/>
                <p:nvPr/>
              </p:nvGrpSpPr>
              <p:grpSpPr>
                <a:xfrm>
                  <a:off x="6382318" y="4284988"/>
                  <a:ext cx="880457" cy="725768"/>
                  <a:chOff x="7363393" y="2204783"/>
                  <a:chExt cx="880457" cy="725768"/>
                </a:xfrm>
              </p:grpSpPr>
              <p:sp>
                <p:nvSpPr>
                  <p:cNvPr id="372" name="矩形: 圓角 371">
                    <a:extLst>
                      <a:ext uri="{FF2B5EF4-FFF2-40B4-BE49-F238E27FC236}">
                        <a16:creationId xmlns:a16="http://schemas.microsoft.com/office/drawing/2014/main" id="{56A3CE88-5046-4496-B186-D420AC51095F}"/>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3" name="梯形 372">
                    <a:extLst>
                      <a:ext uri="{FF2B5EF4-FFF2-40B4-BE49-F238E27FC236}">
                        <a16:creationId xmlns:a16="http://schemas.microsoft.com/office/drawing/2014/main" id="{CC63CE45-0830-4304-8C3C-C6DF8CCDD9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矩形: 圓角 373">
                    <a:extLst>
                      <a:ext uri="{FF2B5EF4-FFF2-40B4-BE49-F238E27FC236}">
                        <a16:creationId xmlns:a16="http://schemas.microsoft.com/office/drawing/2014/main" id="{923317EA-5F36-49A9-BC4B-174FD4EBDC2F}"/>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5" name="直線接點 374">
                    <a:extLst>
                      <a:ext uri="{FF2B5EF4-FFF2-40B4-BE49-F238E27FC236}">
                        <a16:creationId xmlns:a16="http://schemas.microsoft.com/office/drawing/2014/main" id="{8F04565A-7113-4841-A25A-C30342F2ECE1}"/>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47911CDB-0F2E-4E6E-BBAE-B26455D1065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7" name="直線接點 376">
                    <a:extLst>
                      <a:ext uri="{FF2B5EF4-FFF2-40B4-BE49-F238E27FC236}">
                        <a16:creationId xmlns:a16="http://schemas.microsoft.com/office/drawing/2014/main" id="{0133B8FD-9D08-4F8F-BE37-6FF0B914F87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8" name="直線接點 377">
                    <a:extLst>
                      <a:ext uri="{FF2B5EF4-FFF2-40B4-BE49-F238E27FC236}">
                        <a16:creationId xmlns:a16="http://schemas.microsoft.com/office/drawing/2014/main" id="{9E53B2A4-8D2C-4E81-9723-92B430B19A2F}"/>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79" name="直線接點 378">
                    <a:extLst>
                      <a:ext uri="{FF2B5EF4-FFF2-40B4-BE49-F238E27FC236}">
                        <a16:creationId xmlns:a16="http://schemas.microsoft.com/office/drawing/2014/main" id="{CE8B78A9-6080-4B8D-B6B3-00B184041DBC}"/>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C1362DDD-91DC-497F-B5B1-2A0DAD95BA0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182E0037-DC77-468C-AB74-E1BE3C5E90E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382" name="群組 381">
                  <a:extLst>
                    <a:ext uri="{FF2B5EF4-FFF2-40B4-BE49-F238E27FC236}">
                      <a16:creationId xmlns:a16="http://schemas.microsoft.com/office/drawing/2014/main" id="{336C5F7E-2282-45F2-9364-5F965C0785BE}"/>
                    </a:ext>
                  </a:extLst>
                </p:cNvPr>
                <p:cNvGrpSpPr/>
                <p:nvPr/>
              </p:nvGrpSpPr>
              <p:grpSpPr>
                <a:xfrm>
                  <a:off x="8951733" y="4284988"/>
                  <a:ext cx="880457" cy="725768"/>
                  <a:chOff x="7363393" y="2204783"/>
                  <a:chExt cx="880457" cy="725768"/>
                </a:xfrm>
              </p:grpSpPr>
              <p:sp>
                <p:nvSpPr>
                  <p:cNvPr id="383" name="矩形: 圓角 382">
                    <a:extLst>
                      <a:ext uri="{FF2B5EF4-FFF2-40B4-BE49-F238E27FC236}">
                        <a16:creationId xmlns:a16="http://schemas.microsoft.com/office/drawing/2014/main" id="{2DB681AD-EEF8-400C-B044-656CC00C65F9}"/>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梯形 383">
                    <a:extLst>
                      <a:ext uri="{FF2B5EF4-FFF2-40B4-BE49-F238E27FC236}">
                        <a16:creationId xmlns:a16="http://schemas.microsoft.com/office/drawing/2014/main" id="{59D17D61-425F-4750-860A-E7AEF36AF7C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5" name="矩形: 圓角 384">
                    <a:extLst>
                      <a:ext uri="{FF2B5EF4-FFF2-40B4-BE49-F238E27FC236}">
                        <a16:creationId xmlns:a16="http://schemas.microsoft.com/office/drawing/2014/main" id="{E62CDDD9-A30C-41EC-95EB-D20B072CDE2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接點 385">
                    <a:extLst>
                      <a:ext uri="{FF2B5EF4-FFF2-40B4-BE49-F238E27FC236}">
                        <a16:creationId xmlns:a16="http://schemas.microsoft.com/office/drawing/2014/main" id="{63502BCE-3C9C-4824-AF98-101A84E40C7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7" name="直線接點 386">
                    <a:extLst>
                      <a:ext uri="{FF2B5EF4-FFF2-40B4-BE49-F238E27FC236}">
                        <a16:creationId xmlns:a16="http://schemas.microsoft.com/office/drawing/2014/main" id="{904D8AEA-AB40-4750-857C-30F53ECCE453}"/>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D498E79B-E708-4518-B7D4-44B285288F5D}"/>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89" name="直線接點 388">
                    <a:extLst>
                      <a:ext uri="{FF2B5EF4-FFF2-40B4-BE49-F238E27FC236}">
                        <a16:creationId xmlns:a16="http://schemas.microsoft.com/office/drawing/2014/main" id="{5B46550D-DF7B-48C9-AC68-7676E866AC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04174F8D-C94B-41A3-8CF4-0E1186B73B75}"/>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890ED012-52AA-4D28-AEEE-D0C1619CEF5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392" name="直線接點 391">
                    <a:extLst>
                      <a:ext uri="{FF2B5EF4-FFF2-40B4-BE49-F238E27FC236}">
                        <a16:creationId xmlns:a16="http://schemas.microsoft.com/office/drawing/2014/main" id="{139690CC-E07B-4548-AAE1-AED628F288D3}"/>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04" name="群組 403">
                  <a:extLst>
                    <a:ext uri="{FF2B5EF4-FFF2-40B4-BE49-F238E27FC236}">
                      <a16:creationId xmlns:a16="http://schemas.microsoft.com/office/drawing/2014/main" id="{3CFFF08F-39B8-41E6-87CB-152E36FC9635}"/>
                    </a:ext>
                  </a:extLst>
                </p:cNvPr>
                <p:cNvGrpSpPr/>
                <p:nvPr/>
              </p:nvGrpSpPr>
              <p:grpSpPr>
                <a:xfrm>
                  <a:off x="6382318" y="5310797"/>
                  <a:ext cx="880457" cy="725768"/>
                  <a:chOff x="7363393" y="2204783"/>
                  <a:chExt cx="880457" cy="725768"/>
                </a:xfrm>
              </p:grpSpPr>
              <p:sp>
                <p:nvSpPr>
                  <p:cNvPr id="405" name="矩形: 圓角 404">
                    <a:extLst>
                      <a:ext uri="{FF2B5EF4-FFF2-40B4-BE49-F238E27FC236}">
                        <a16:creationId xmlns:a16="http://schemas.microsoft.com/office/drawing/2014/main" id="{2E45301C-C676-43C8-ACED-A39BD8EF662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6" name="梯形 405">
                    <a:extLst>
                      <a:ext uri="{FF2B5EF4-FFF2-40B4-BE49-F238E27FC236}">
                        <a16:creationId xmlns:a16="http://schemas.microsoft.com/office/drawing/2014/main" id="{71B9CC78-1BCB-4D01-843F-32530CA9C746}"/>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矩形: 圓角 406">
                    <a:extLst>
                      <a:ext uri="{FF2B5EF4-FFF2-40B4-BE49-F238E27FC236}">
                        <a16:creationId xmlns:a16="http://schemas.microsoft.com/office/drawing/2014/main" id="{FC30CF17-A659-451D-8008-8252DFBE6B81}"/>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8" name="直線接點 407">
                    <a:extLst>
                      <a:ext uri="{FF2B5EF4-FFF2-40B4-BE49-F238E27FC236}">
                        <a16:creationId xmlns:a16="http://schemas.microsoft.com/office/drawing/2014/main" id="{749AB2A2-3313-4735-8F9F-A340D66B5C0A}"/>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09" name="直線接點 408">
                    <a:extLst>
                      <a:ext uri="{FF2B5EF4-FFF2-40B4-BE49-F238E27FC236}">
                        <a16:creationId xmlns:a16="http://schemas.microsoft.com/office/drawing/2014/main" id="{321418F7-2C5F-402B-8451-ED2384B1E028}"/>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0" name="直線接點 409">
                    <a:extLst>
                      <a:ext uri="{FF2B5EF4-FFF2-40B4-BE49-F238E27FC236}">
                        <a16:creationId xmlns:a16="http://schemas.microsoft.com/office/drawing/2014/main" id="{C05C73B5-C908-4D7B-B4B9-F44F3194CB92}"/>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1" name="直線接點 410">
                    <a:extLst>
                      <a:ext uri="{FF2B5EF4-FFF2-40B4-BE49-F238E27FC236}">
                        <a16:creationId xmlns:a16="http://schemas.microsoft.com/office/drawing/2014/main" id="{E9BF7A4D-E9BB-4448-BDB5-DBB51D5CC6DA}"/>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12" name="直線接點 411">
                    <a:extLst>
                      <a:ext uri="{FF2B5EF4-FFF2-40B4-BE49-F238E27FC236}">
                        <a16:creationId xmlns:a16="http://schemas.microsoft.com/office/drawing/2014/main" id="{903ACC36-C5BB-49FA-8D0C-66FCDC4689E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3" name="直線接點 412">
                    <a:extLst>
                      <a:ext uri="{FF2B5EF4-FFF2-40B4-BE49-F238E27FC236}">
                        <a16:creationId xmlns:a16="http://schemas.microsoft.com/office/drawing/2014/main" id="{87B5F7BF-3562-440B-B5BD-82DDDAE80061}"/>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14" name="直線接點 413">
                    <a:extLst>
                      <a:ext uri="{FF2B5EF4-FFF2-40B4-BE49-F238E27FC236}">
                        <a16:creationId xmlns:a16="http://schemas.microsoft.com/office/drawing/2014/main" id="{AB57E248-6048-47DF-A566-AE7524A37618}"/>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15" name="群組 414">
                  <a:extLst>
                    <a:ext uri="{FF2B5EF4-FFF2-40B4-BE49-F238E27FC236}">
                      <a16:creationId xmlns:a16="http://schemas.microsoft.com/office/drawing/2014/main" id="{125E74EF-0B33-452D-B29F-C1C354430B12}"/>
                    </a:ext>
                  </a:extLst>
                </p:cNvPr>
                <p:cNvGrpSpPr/>
                <p:nvPr/>
              </p:nvGrpSpPr>
              <p:grpSpPr>
                <a:xfrm>
                  <a:off x="7737363" y="5310797"/>
                  <a:ext cx="880457" cy="725768"/>
                  <a:chOff x="7363393" y="2204783"/>
                  <a:chExt cx="880457" cy="725768"/>
                </a:xfrm>
              </p:grpSpPr>
              <p:sp>
                <p:nvSpPr>
                  <p:cNvPr id="416" name="矩形: 圓角 415">
                    <a:extLst>
                      <a:ext uri="{FF2B5EF4-FFF2-40B4-BE49-F238E27FC236}">
                        <a16:creationId xmlns:a16="http://schemas.microsoft.com/office/drawing/2014/main" id="{AA3897F5-28D1-429B-A8B2-981778B3B20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梯形 416">
                    <a:extLst>
                      <a:ext uri="{FF2B5EF4-FFF2-40B4-BE49-F238E27FC236}">
                        <a16:creationId xmlns:a16="http://schemas.microsoft.com/office/drawing/2014/main" id="{A5335550-8C93-44AF-B07D-E6133601A730}"/>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矩形: 圓角 417">
                    <a:extLst>
                      <a:ext uri="{FF2B5EF4-FFF2-40B4-BE49-F238E27FC236}">
                        <a16:creationId xmlns:a16="http://schemas.microsoft.com/office/drawing/2014/main" id="{1DC4B9C0-468C-4E6D-93CF-F4F7F547E15A}"/>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9" name="直線接點 418">
                    <a:extLst>
                      <a:ext uri="{FF2B5EF4-FFF2-40B4-BE49-F238E27FC236}">
                        <a16:creationId xmlns:a16="http://schemas.microsoft.com/office/drawing/2014/main" id="{5BC85EE2-716F-4FD7-A651-4A853E247119}"/>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C95F6194-F024-4CBE-80DA-AE57BD5A40A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1" name="直線接點 420">
                    <a:extLst>
                      <a:ext uri="{FF2B5EF4-FFF2-40B4-BE49-F238E27FC236}">
                        <a16:creationId xmlns:a16="http://schemas.microsoft.com/office/drawing/2014/main" id="{F64B7A18-E3FE-41CF-9A57-5321354893BF}"/>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2" name="直線接點 421">
                    <a:extLst>
                      <a:ext uri="{FF2B5EF4-FFF2-40B4-BE49-F238E27FC236}">
                        <a16:creationId xmlns:a16="http://schemas.microsoft.com/office/drawing/2014/main" id="{8719A012-3BE4-4539-9B5A-EB653AADE62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3F88C8A0-3145-4A40-A7BB-18BCA02DC3A1}"/>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4" name="直線接點 423">
                    <a:extLst>
                      <a:ext uri="{FF2B5EF4-FFF2-40B4-BE49-F238E27FC236}">
                        <a16:creationId xmlns:a16="http://schemas.microsoft.com/office/drawing/2014/main" id="{3D5566C6-AE77-42E5-B69A-047B8D46EFE0}"/>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54BE94D1-B55B-4B09-8C37-C370EB5A133C}"/>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26" name="群組 425">
                  <a:extLst>
                    <a:ext uri="{FF2B5EF4-FFF2-40B4-BE49-F238E27FC236}">
                      <a16:creationId xmlns:a16="http://schemas.microsoft.com/office/drawing/2014/main" id="{86777D9E-A87C-4851-B713-44FFB1863A9C}"/>
                    </a:ext>
                  </a:extLst>
                </p:cNvPr>
                <p:cNvGrpSpPr/>
                <p:nvPr/>
              </p:nvGrpSpPr>
              <p:grpSpPr>
                <a:xfrm>
                  <a:off x="8951733" y="5310797"/>
                  <a:ext cx="880457" cy="725768"/>
                  <a:chOff x="7363393" y="2204783"/>
                  <a:chExt cx="880457" cy="725768"/>
                </a:xfrm>
              </p:grpSpPr>
              <p:sp>
                <p:nvSpPr>
                  <p:cNvPr id="427" name="矩形: 圓角 426">
                    <a:extLst>
                      <a:ext uri="{FF2B5EF4-FFF2-40B4-BE49-F238E27FC236}">
                        <a16:creationId xmlns:a16="http://schemas.microsoft.com/office/drawing/2014/main" id="{2DD2219E-8C24-44E6-817B-EC84CC32BB43}"/>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梯形 427">
                    <a:extLst>
                      <a:ext uri="{FF2B5EF4-FFF2-40B4-BE49-F238E27FC236}">
                        <a16:creationId xmlns:a16="http://schemas.microsoft.com/office/drawing/2014/main" id="{B41C6EE0-E7F6-4344-8A5F-21A592E1708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圓角 428">
                    <a:extLst>
                      <a:ext uri="{FF2B5EF4-FFF2-40B4-BE49-F238E27FC236}">
                        <a16:creationId xmlns:a16="http://schemas.microsoft.com/office/drawing/2014/main" id="{D0514470-A08D-44E2-A7BD-6CB7528FDEAD}"/>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0" name="直線接點 429">
                    <a:extLst>
                      <a:ext uri="{FF2B5EF4-FFF2-40B4-BE49-F238E27FC236}">
                        <a16:creationId xmlns:a16="http://schemas.microsoft.com/office/drawing/2014/main" id="{47552200-5806-4996-AE45-E720AF74B03F}"/>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1" name="直線接點 430">
                    <a:extLst>
                      <a:ext uri="{FF2B5EF4-FFF2-40B4-BE49-F238E27FC236}">
                        <a16:creationId xmlns:a16="http://schemas.microsoft.com/office/drawing/2014/main" id="{C927DF93-B8E5-4EEF-8586-4A75F9E3CCAF}"/>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132C3437-D353-41BD-B770-A312BB7F84FB}"/>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3" name="直線接點 432">
                    <a:extLst>
                      <a:ext uri="{FF2B5EF4-FFF2-40B4-BE49-F238E27FC236}">
                        <a16:creationId xmlns:a16="http://schemas.microsoft.com/office/drawing/2014/main" id="{EED0D470-C652-48D2-A9DF-2E22CEC1FEC9}"/>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34" name="直線接點 433">
                    <a:extLst>
                      <a:ext uri="{FF2B5EF4-FFF2-40B4-BE49-F238E27FC236}">
                        <a16:creationId xmlns:a16="http://schemas.microsoft.com/office/drawing/2014/main" id="{B41B9FCD-6F10-48B2-A0F0-F6341DD0BE34}"/>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5" name="直線接點 434">
                    <a:extLst>
                      <a:ext uri="{FF2B5EF4-FFF2-40B4-BE49-F238E27FC236}">
                        <a16:creationId xmlns:a16="http://schemas.microsoft.com/office/drawing/2014/main" id="{C58FB33C-AAC6-40AF-A9A2-ED4204D1573F}"/>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36" name="直線接點 435">
                    <a:extLst>
                      <a:ext uri="{FF2B5EF4-FFF2-40B4-BE49-F238E27FC236}">
                        <a16:creationId xmlns:a16="http://schemas.microsoft.com/office/drawing/2014/main" id="{DF92BFE1-4447-4364-865C-1FF9F7378D85}"/>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97D5AF70-0A1A-4EF9-869B-4586320FF72A}"/>
                    </a:ext>
                  </a:extLst>
                </p:cNvPr>
                <p:cNvGrpSpPr/>
                <p:nvPr/>
              </p:nvGrpSpPr>
              <p:grpSpPr>
                <a:xfrm>
                  <a:off x="10192798" y="5310797"/>
                  <a:ext cx="880457" cy="725768"/>
                  <a:chOff x="7363393" y="2204783"/>
                  <a:chExt cx="880457" cy="725768"/>
                </a:xfrm>
              </p:grpSpPr>
              <p:sp>
                <p:nvSpPr>
                  <p:cNvPr id="438" name="矩形: 圓角 437">
                    <a:extLst>
                      <a:ext uri="{FF2B5EF4-FFF2-40B4-BE49-F238E27FC236}">
                        <a16:creationId xmlns:a16="http://schemas.microsoft.com/office/drawing/2014/main" id="{21CC9B46-FE1D-46D3-A257-C9851104AA72}"/>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9" name="梯形 438">
                    <a:extLst>
                      <a:ext uri="{FF2B5EF4-FFF2-40B4-BE49-F238E27FC236}">
                        <a16:creationId xmlns:a16="http://schemas.microsoft.com/office/drawing/2014/main" id="{223CA314-0ED4-4084-8DEA-ECD0D48F0A44}"/>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矩形: 圓角 439">
                    <a:extLst>
                      <a:ext uri="{FF2B5EF4-FFF2-40B4-BE49-F238E27FC236}">
                        <a16:creationId xmlns:a16="http://schemas.microsoft.com/office/drawing/2014/main" id="{8325FE35-E8B7-4454-B6A8-081BA9BB7F56}"/>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1" name="直線接點 440">
                    <a:extLst>
                      <a:ext uri="{FF2B5EF4-FFF2-40B4-BE49-F238E27FC236}">
                        <a16:creationId xmlns:a16="http://schemas.microsoft.com/office/drawing/2014/main" id="{2FF547D8-73A7-4548-8F8E-FF791C0F41EB}"/>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2" name="直線接點 441">
                    <a:extLst>
                      <a:ext uri="{FF2B5EF4-FFF2-40B4-BE49-F238E27FC236}">
                        <a16:creationId xmlns:a16="http://schemas.microsoft.com/office/drawing/2014/main" id="{B0CBF91C-9109-40FE-AB45-C5D517E52E66}"/>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3" name="直線接點 442">
                    <a:extLst>
                      <a:ext uri="{FF2B5EF4-FFF2-40B4-BE49-F238E27FC236}">
                        <a16:creationId xmlns:a16="http://schemas.microsoft.com/office/drawing/2014/main" id="{7B5E46D0-4D97-4DF3-973C-51EF8E150BB3}"/>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4" name="直線接點 443">
                    <a:extLst>
                      <a:ext uri="{FF2B5EF4-FFF2-40B4-BE49-F238E27FC236}">
                        <a16:creationId xmlns:a16="http://schemas.microsoft.com/office/drawing/2014/main" id="{808C985B-A6E6-4508-A3A8-17F5CA8A20F8}"/>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45" name="直線接點 444">
                    <a:extLst>
                      <a:ext uri="{FF2B5EF4-FFF2-40B4-BE49-F238E27FC236}">
                        <a16:creationId xmlns:a16="http://schemas.microsoft.com/office/drawing/2014/main" id="{67B5013D-E259-48FC-B192-19FEA8817050}"/>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6" name="直線接點 445">
                    <a:extLst>
                      <a:ext uri="{FF2B5EF4-FFF2-40B4-BE49-F238E27FC236}">
                        <a16:creationId xmlns:a16="http://schemas.microsoft.com/office/drawing/2014/main" id="{69DA9928-DB98-4536-A960-E6035F86A28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47" name="直線接點 446">
                    <a:extLst>
                      <a:ext uri="{FF2B5EF4-FFF2-40B4-BE49-F238E27FC236}">
                        <a16:creationId xmlns:a16="http://schemas.microsoft.com/office/drawing/2014/main" id="{105D6D55-EA55-4C7D-B462-81AE9330055A}"/>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sp>
              <p:nvSpPr>
                <p:cNvPr id="448" name="矩形: 圓角 447">
                  <a:extLst>
                    <a:ext uri="{FF2B5EF4-FFF2-40B4-BE49-F238E27FC236}">
                      <a16:creationId xmlns:a16="http://schemas.microsoft.com/office/drawing/2014/main" id="{19CA09B2-78C0-4629-BCD0-E55AD137D35D}"/>
                    </a:ext>
                  </a:extLst>
                </p:cNvPr>
                <p:cNvSpPr/>
                <p:nvPr/>
              </p:nvSpPr>
              <p:spPr>
                <a:xfrm>
                  <a:off x="6165289" y="2621279"/>
                  <a:ext cx="1346572" cy="3672621"/>
                </a:xfrm>
                <a:prstGeom prst="roundRect">
                  <a:avLst>
                    <a:gd name="adj" fmla="val 2058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0" name="矩形: 圓角 449">
                  <a:extLst>
                    <a:ext uri="{FF2B5EF4-FFF2-40B4-BE49-F238E27FC236}">
                      <a16:creationId xmlns:a16="http://schemas.microsoft.com/office/drawing/2014/main" id="{8BD7DB2D-B9EA-402C-BC8B-A5C8AB9DF5F8}"/>
                    </a:ext>
                  </a:extLst>
                </p:cNvPr>
                <p:cNvSpPr/>
                <p:nvPr/>
              </p:nvSpPr>
              <p:spPr>
                <a:xfrm>
                  <a:off x="5971866" y="2359646"/>
                  <a:ext cx="5224983" cy="4155469"/>
                </a:xfrm>
                <a:prstGeom prst="roundRect">
                  <a:avLst>
                    <a:gd name="adj" fmla="val 12096"/>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grpSp>
              <p:nvGrpSpPr>
                <p:cNvPr id="3" name="群組 2">
                  <a:extLst>
                    <a:ext uri="{FF2B5EF4-FFF2-40B4-BE49-F238E27FC236}">
                      <a16:creationId xmlns:a16="http://schemas.microsoft.com/office/drawing/2014/main" id="{8D68410A-B32B-4DB3-84E5-BD6A5571F1E9}"/>
                    </a:ext>
                  </a:extLst>
                </p:cNvPr>
                <p:cNvGrpSpPr/>
                <p:nvPr/>
              </p:nvGrpSpPr>
              <p:grpSpPr>
                <a:xfrm>
                  <a:off x="1197902" y="1326058"/>
                  <a:ext cx="6224781" cy="5189057"/>
                  <a:chOff x="1197902" y="1326058"/>
                  <a:chExt cx="6224781" cy="5189057"/>
                </a:xfrm>
              </p:grpSpPr>
              <p:sp>
                <p:nvSpPr>
                  <p:cNvPr id="451" name="矩形: 圓角 450">
                    <a:extLst>
                      <a:ext uri="{FF2B5EF4-FFF2-40B4-BE49-F238E27FC236}">
                        <a16:creationId xmlns:a16="http://schemas.microsoft.com/office/drawing/2014/main" id="{6E06DE24-580E-4B0B-BF6D-2F08C47138C8}"/>
                      </a:ext>
                    </a:extLst>
                  </p:cNvPr>
                  <p:cNvSpPr/>
                  <p:nvPr/>
                </p:nvSpPr>
                <p:spPr>
                  <a:xfrm>
                    <a:off x="6210766" y="1888810"/>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Worker</a:t>
                    </a:r>
                    <a:endParaRPr lang="zh-TW" altLang="en-US" dirty="0">
                      <a:solidFill>
                        <a:srgbClr val="6C3A27"/>
                      </a:solidFill>
                    </a:endParaRPr>
                  </a:p>
                </p:txBody>
              </p:sp>
              <p:grpSp>
                <p:nvGrpSpPr>
                  <p:cNvPr id="2" name="群組 1">
                    <a:extLst>
                      <a:ext uri="{FF2B5EF4-FFF2-40B4-BE49-F238E27FC236}">
                        <a16:creationId xmlns:a16="http://schemas.microsoft.com/office/drawing/2014/main" id="{A6170E50-4FCF-45F3-A92B-73EA3250EDF9}"/>
                      </a:ext>
                    </a:extLst>
                  </p:cNvPr>
                  <p:cNvGrpSpPr/>
                  <p:nvPr/>
                </p:nvGrpSpPr>
                <p:grpSpPr>
                  <a:xfrm>
                    <a:off x="1197902" y="1326058"/>
                    <a:ext cx="3833203" cy="5189057"/>
                    <a:chOff x="1197902" y="1326058"/>
                    <a:chExt cx="3833203" cy="5189057"/>
                  </a:xfrm>
                </p:grpSpPr>
                <p:grpSp>
                  <p:nvGrpSpPr>
                    <p:cNvPr id="55" name="群組 54">
                      <a:extLst>
                        <a:ext uri="{FF2B5EF4-FFF2-40B4-BE49-F238E27FC236}">
                          <a16:creationId xmlns:a16="http://schemas.microsoft.com/office/drawing/2014/main" id="{59C7A1A1-F470-4CF7-ACB3-BA0EDB472F15}"/>
                        </a:ext>
                      </a:extLst>
                    </p:cNvPr>
                    <p:cNvGrpSpPr/>
                    <p:nvPr/>
                  </p:nvGrpSpPr>
                  <p:grpSpPr>
                    <a:xfrm>
                      <a:off x="3819188" y="1327638"/>
                      <a:ext cx="1211917" cy="1036267"/>
                      <a:chOff x="4884083" y="1327638"/>
                      <a:chExt cx="1211917" cy="1036267"/>
                    </a:xfrm>
                  </p:grpSpPr>
                  <p:grpSp>
                    <p:nvGrpSpPr>
                      <p:cNvPr id="132" name="群組 131">
                        <a:extLst>
                          <a:ext uri="{FF2B5EF4-FFF2-40B4-BE49-F238E27FC236}">
                            <a16:creationId xmlns:a16="http://schemas.microsoft.com/office/drawing/2014/main" id="{BBC8D8E7-E92D-48AA-B8EA-3811B1834CEF}"/>
                          </a:ext>
                        </a:extLst>
                      </p:cNvPr>
                      <p:cNvGrpSpPr/>
                      <p:nvPr/>
                    </p:nvGrpSpPr>
                    <p:grpSpPr>
                      <a:xfrm>
                        <a:off x="4884083" y="1779130"/>
                        <a:ext cx="1211917" cy="584775"/>
                        <a:chOff x="4120746" y="565272"/>
                        <a:chExt cx="1373021" cy="662511"/>
                      </a:xfrm>
                    </p:grpSpPr>
                    <p:sp>
                      <p:nvSpPr>
                        <p:cNvPr id="135" name="矩形: 圓角 134">
                          <a:extLst>
                            <a:ext uri="{FF2B5EF4-FFF2-40B4-BE49-F238E27FC236}">
                              <a16:creationId xmlns:a16="http://schemas.microsoft.com/office/drawing/2014/main" id="{5555EAED-2EA3-4793-87A3-28514DEBD7D5}"/>
                            </a:ext>
                          </a:extLst>
                        </p:cNvPr>
                        <p:cNvSpPr/>
                        <p:nvPr/>
                      </p:nvSpPr>
                      <p:spPr>
                        <a:xfrm>
                          <a:off x="4120746" y="565272"/>
                          <a:ext cx="1373021" cy="537709"/>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37" name="矩形 136">
                          <a:extLst>
                            <a:ext uri="{FF2B5EF4-FFF2-40B4-BE49-F238E27FC236}">
                              <a16:creationId xmlns:a16="http://schemas.microsoft.com/office/drawing/2014/main" id="{3ADEFC3B-34E6-4E68-AC08-09367036DBF8}"/>
                            </a:ext>
                          </a:extLst>
                        </p:cNvPr>
                        <p:cNvSpPr/>
                        <p:nvPr/>
                      </p:nvSpPr>
                      <p:spPr>
                        <a:xfrm>
                          <a:off x="4345884" y="1111859"/>
                          <a:ext cx="938784" cy="115924"/>
                        </a:xfrm>
                        <a:prstGeom prst="rect">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2" name="矩形 141">
                          <a:extLst>
                            <a:ext uri="{FF2B5EF4-FFF2-40B4-BE49-F238E27FC236}">
                              <a16:creationId xmlns:a16="http://schemas.microsoft.com/office/drawing/2014/main" id="{C9D953EB-885E-48D5-89D6-261ACE151407}"/>
                            </a:ext>
                          </a:extLst>
                        </p:cNvPr>
                        <p:cNvSpPr/>
                        <p:nvPr/>
                      </p:nvSpPr>
                      <p:spPr>
                        <a:xfrm>
                          <a:off x="44144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3" name="矩形 142">
                          <a:extLst>
                            <a:ext uri="{FF2B5EF4-FFF2-40B4-BE49-F238E27FC236}">
                              <a16:creationId xmlns:a16="http://schemas.microsoft.com/office/drawing/2014/main" id="{036B2685-0B92-4EE4-80C6-E3E9E9BC951D}"/>
                            </a:ext>
                          </a:extLst>
                        </p:cNvPr>
                        <p:cNvSpPr/>
                        <p:nvPr/>
                      </p:nvSpPr>
                      <p:spPr>
                        <a:xfrm>
                          <a:off x="44144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44" name="矩形 143">
                          <a:extLst>
                            <a:ext uri="{FF2B5EF4-FFF2-40B4-BE49-F238E27FC236}">
                              <a16:creationId xmlns:a16="http://schemas.microsoft.com/office/drawing/2014/main" id="{A82BB5CA-5FE7-47CF-846E-7DB4CB261E13}"/>
                            </a:ext>
                          </a:extLst>
                        </p:cNvPr>
                        <p:cNvSpPr/>
                        <p:nvPr/>
                      </p:nvSpPr>
                      <p:spPr>
                        <a:xfrm>
                          <a:off x="46430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3" name="矩形 172">
                          <a:extLst>
                            <a:ext uri="{FF2B5EF4-FFF2-40B4-BE49-F238E27FC236}">
                              <a16:creationId xmlns:a16="http://schemas.microsoft.com/office/drawing/2014/main" id="{D027A968-1681-4EDA-92AA-7D5F31E291D5}"/>
                            </a:ext>
                          </a:extLst>
                        </p:cNvPr>
                        <p:cNvSpPr/>
                        <p:nvPr/>
                      </p:nvSpPr>
                      <p:spPr>
                        <a:xfrm>
                          <a:off x="46430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175" name="矩形 174">
                          <a:extLst>
                            <a:ext uri="{FF2B5EF4-FFF2-40B4-BE49-F238E27FC236}">
                              <a16:creationId xmlns:a16="http://schemas.microsoft.com/office/drawing/2014/main" id="{14BFCCCB-61B1-4195-BDD7-6017E5799CA6}"/>
                            </a:ext>
                          </a:extLst>
                        </p:cNvPr>
                        <p:cNvSpPr/>
                        <p:nvPr/>
                      </p:nvSpPr>
                      <p:spPr>
                        <a:xfrm>
                          <a:off x="4871664" y="668475"/>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5" name="矩形 214">
                          <a:extLst>
                            <a:ext uri="{FF2B5EF4-FFF2-40B4-BE49-F238E27FC236}">
                              <a16:creationId xmlns:a16="http://schemas.microsoft.com/office/drawing/2014/main" id="{DC5E5E3E-92E6-4A11-9945-8EB23B475F22}"/>
                            </a:ext>
                          </a:extLst>
                        </p:cNvPr>
                        <p:cNvSpPr/>
                        <p:nvPr/>
                      </p:nvSpPr>
                      <p:spPr>
                        <a:xfrm>
                          <a:off x="4871664" y="880370"/>
                          <a:ext cx="125730" cy="115973"/>
                        </a:xfrm>
                        <a:prstGeom prst="rect">
                          <a:avLst/>
                        </a:prstGeom>
                        <a:solidFill>
                          <a:srgbClr val="6C3A27"/>
                        </a:solidFill>
                        <a:ln w="38100">
                          <a:solidFill>
                            <a:srgbClr val="E5C8A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7" name="橢圓 216">
                          <a:extLst>
                            <a:ext uri="{FF2B5EF4-FFF2-40B4-BE49-F238E27FC236}">
                              <a16:creationId xmlns:a16="http://schemas.microsoft.com/office/drawing/2014/main" id="{03529C3A-D896-4DC1-97CB-69A3F43F008D}"/>
                            </a:ext>
                          </a:extLst>
                        </p:cNvPr>
                        <p:cNvSpPr/>
                        <p:nvPr/>
                      </p:nvSpPr>
                      <p:spPr>
                        <a:xfrm>
                          <a:off x="5178201" y="657860"/>
                          <a:ext cx="127000" cy="12700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sp>
                      <p:nvSpPr>
                        <p:cNvPr id="218" name="橢圓 217">
                          <a:extLst>
                            <a:ext uri="{FF2B5EF4-FFF2-40B4-BE49-F238E27FC236}">
                              <a16:creationId xmlns:a16="http://schemas.microsoft.com/office/drawing/2014/main" id="{BCA0B49E-0692-44B3-B0FF-8B14969D6477}"/>
                            </a:ext>
                          </a:extLst>
                        </p:cNvPr>
                        <p:cNvSpPr/>
                        <p:nvPr/>
                      </p:nvSpPr>
                      <p:spPr>
                        <a:xfrm>
                          <a:off x="5150728" y="841784"/>
                          <a:ext cx="181946" cy="181946"/>
                        </a:xfrm>
                        <a:prstGeom prst="ellipse">
                          <a:avLst/>
                        </a:prstGeom>
                        <a:solidFill>
                          <a:srgbClr val="E5C8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cs typeface="Calibri Light" panose="020F0302020204030204" pitchFamily="34" charset="0"/>
                          </a:endParaRPr>
                        </a:p>
                      </p:txBody>
                    </p:sp>
                  </p:grpSp>
                  <p:sp>
                    <p:nvSpPr>
                      <p:cNvPr id="18" name="矩形: 圓角 17">
                        <a:extLst>
                          <a:ext uri="{FF2B5EF4-FFF2-40B4-BE49-F238E27FC236}">
                            <a16:creationId xmlns:a16="http://schemas.microsoft.com/office/drawing/2014/main" id="{B643EAB4-DC78-4CEF-BA21-A980C4EBE31C}"/>
                          </a:ext>
                        </a:extLst>
                      </p:cNvPr>
                      <p:cNvSpPr/>
                      <p:nvPr/>
                    </p:nvSpPr>
                    <p:spPr>
                      <a:xfrm>
                        <a:off x="4884083" y="132763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Bridge</a:t>
                        </a:r>
                        <a:endParaRPr lang="zh-TW" altLang="en-US" dirty="0">
                          <a:solidFill>
                            <a:srgbClr val="6C3A27"/>
                          </a:solidFill>
                        </a:endParaRPr>
                      </a:p>
                    </p:txBody>
                  </p:sp>
                </p:grpSp>
                <p:cxnSp>
                  <p:nvCxnSpPr>
                    <p:cNvPr id="21" name="直線接點 20">
                      <a:extLst>
                        <a:ext uri="{FF2B5EF4-FFF2-40B4-BE49-F238E27FC236}">
                          <a16:creationId xmlns:a16="http://schemas.microsoft.com/office/drawing/2014/main" id="{D22DD4CD-9953-44D9-BED5-191905028FA4}"/>
                        </a:ext>
                      </a:extLst>
                    </p:cNvPr>
                    <p:cNvCxnSpPr/>
                    <p:nvPr/>
                  </p:nvCxnSpPr>
                  <p:spPr>
                    <a:xfrm>
                      <a:off x="4728317" y="2399073"/>
                      <a:ext cx="0" cy="371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E5BA65A-C53B-4A0A-9243-54EC3AC6513C}"/>
                        </a:ext>
                      </a:extLst>
                    </p:cNvPr>
                    <p:cNvCxnSpPr>
                      <a:cxnSpLocks/>
                      <a:endCxn id="24" idx="3"/>
                    </p:cNvCxnSpPr>
                    <p:nvPr/>
                  </p:nvCxnSpPr>
                  <p:spPr>
                    <a:xfrm flipH="1" flipV="1">
                      <a:off x="4542115" y="3972685"/>
                      <a:ext cx="186202" cy="28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E662461-7595-49B3-A850-F7D1FE5BFE71}"/>
                        </a:ext>
                      </a:extLst>
                    </p:cNvPr>
                    <p:cNvCxnSpPr>
                      <a:cxnSpLocks/>
                    </p:cNvCxnSpPr>
                    <p:nvPr/>
                  </p:nvCxnSpPr>
                  <p:spPr>
                    <a:xfrm flipH="1">
                      <a:off x="4537485" y="6110653"/>
                      <a:ext cx="190832" cy="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DD9B9DFC-81E8-4C7D-ADA5-3A16CC2C9898}"/>
                        </a:ext>
                      </a:extLst>
                    </p:cNvPr>
                    <p:cNvGrpSpPr/>
                    <p:nvPr/>
                  </p:nvGrpSpPr>
                  <p:grpSpPr>
                    <a:xfrm>
                      <a:off x="2568374" y="3461066"/>
                      <a:ext cx="1973741" cy="1023237"/>
                      <a:chOff x="3517519" y="3487177"/>
                      <a:chExt cx="1973741" cy="1023237"/>
                    </a:xfrm>
                  </p:grpSpPr>
                  <p:grpSp>
                    <p:nvGrpSpPr>
                      <p:cNvPr id="42" name="群組 41">
                        <a:extLst>
                          <a:ext uri="{FF2B5EF4-FFF2-40B4-BE49-F238E27FC236}">
                            <a16:creationId xmlns:a16="http://schemas.microsoft.com/office/drawing/2014/main" id="{D3E6973D-F974-4B11-8405-1290E99C7EA1}"/>
                          </a:ext>
                        </a:extLst>
                      </p:cNvPr>
                      <p:cNvGrpSpPr/>
                      <p:nvPr/>
                    </p:nvGrpSpPr>
                    <p:grpSpPr>
                      <a:xfrm>
                        <a:off x="4880412" y="3487177"/>
                        <a:ext cx="610848" cy="1023237"/>
                        <a:chOff x="4880412" y="3487177"/>
                        <a:chExt cx="610848" cy="1023237"/>
                      </a:xfrm>
                    </p:grpSpPr>
                    <p:sp>
                      <p:nvSpPr>
                        <p:cNvPr id="223" name="矩形: 圓角化同側角落 222">
                          <a:extLst>
                            <a:ext uri="{FF2B5EF4-FFF2-40B4-BE49-F238E27FC236}">
                              <a16:creationId xmlns:a16="http://schemas.microsoft.com/office/drawing/2014/main" id="{A921E8BA-9DF2-44BE-B31B-4CEC7F04117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3D4C1B5C-978F-41B5-BAC0-980DA63EE79E}"/>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a:extLst>
                            <a:ext uri="{FF2B5EF4-FFF2-40B4-BE49-F238E27FC236}">
                              <a16:creationId xmlns:a16="http://schemas.microsoft.com/office/drawing/2014/main" id="{AD5F4BF6-5C75-494A-876D-66769DDADDE6}"/>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11974086-3AAA-485E-AA1C-A86BFBEF614F}"/>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A65F34F-4AB9-48F6-A125-D1B83F88EA02}"/>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58E5976D-EE5E-470F-A0D9-9875EF672040}"/>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35" name="矩形: 圓角化同側角落 34">
                          <a:extLst>
                            <a:ext uri="{FF2B5EF4-FFF2-40B4-BE49-F238E27FC236}">
                              <a16:creationId xmlns:a16="http://schemas.microsoft.com/office/drawing/2014/main" id="{37C2DBCE-5B3D-4E5F-A607-96F277169A8D}"/>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EE20F64-4F4F-4E2E-B75B-BB122FA40DB5}"/>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橢圓 223">
                          <a:extLst>
                            <a:ext uri="{FF2B5EF4-FFF2-40B4-BE49-F238E27FC236}">
                              <a16:creationId xmlns:a16="http://schemas.microsoft.com/office/drawing/2014/main" id="{E9A261C3-8CE5-4849-830E-08DFE836D354}"/>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5" name="矩形: 圓角 234">
                        <a:extLst>
                          <a:ext uri="{FF2B5EF4-FFF2-40B4-BE49-F238E27FC236}">
                            <a16:creationId xmlns:a16="http://schemas.microsoft.com/office/drawing/2014/main" id="{12D94721-5E17-4423-974E-586761F5DA82}"/>
                          </a:ext>
                        </a:extLst>
                      </p:cNvPr>
                      <p:cNvSpPr/>
                      <p:nvPr/>
                    </p:nvSpPr>
                    <p:spPr>
                      <a:xfrm>
                        <a:off x="3517519" y="3493676"/>
                        <a:ext cx="1211917" cy="5847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Resource</a:t>
                        </a:r>
                      </a:p>
                      <a:p>
                        <a:pPr algn="ctr"/>
                        <a:r>
                          <a:rPr lang="en-US" altLang="zh-TW" dirty="0">
                            <a:solidFill>
                              <a:srgbClr val="6C3A27"/>
                            </a:solidFill>
                          </a:rPr>
                          <a:t>Manager</a:t>
                        </a:r>
                        <a:endParaRPr lang="zh-TW" altLang="en-US" dirty="0">
                          <a:solidFill>
                            <a:srgbClr val="6C3A27"/>
                          </a:solidFill>
                        </a:endParaRPr>
                      </a:p>
                    </p:txBody>
                  </p:sp>
                </p:grpSp>
                <p:grpSp>
                  <p:nvGrpSpPr>
                    <p:cNvPr id="276" name="群組 275">
                      <a:extLst>
                        <a:ext uri="{FF2B5EF4-FFF2-40B4-BE49-F238E27FC236}">
                          <a16:creationId xmlns:a16="http://schemas.microsoft.com/office/drawing/2014/main" id="{AE57B045-6E22-4218-8014-A7507CAC2F47}"/>
                        </a:ext>
                      </a:extLst>
                    </p:cNvPr>
                    <p:cNvGrpSpPr/>
                    <p:nvPr/>
                  </p:nvGrpSpPr>
                  <p:grpSpPr>
                    <a:xfrm>
                      <a:off x="2568374" y="5292720"/>
                      <a:ext cx="1973741" cy="1046547"/>
                      <a:chOff x="3517519" y="5538905"/>
                      <a:chExt cx="1973741" cy="1046547"/>
                    </a:xfrm>
                  </p:grpSpPr>
                  <p:grpSp>
                    <p:nvGrpSpPr>
                      <p:cNvPr id="225" name="群組 224">
                        <a:extLst>
                          <a:ext uri="{FF2B5EF4-FFF2-40B4-BE49-F238E27FC236}">
                            <a16:creationId xmlns:a16="http://schemas.microsoft.com/office/drawing/2014/main" id="{04B3CD3F-F9C0-410B-8EE0-FA9BBE83CEE1}"/>
                          </a:ext>
                        </a:extLst>
                      </p:cNvPr>
                      <p:cNvGrpSpPr/>
                      <p:nvPr/>
                    </p:nvGrpSpPr>
                    <p:grpSpPr>
                      <a:xfrm>
                        <a:off x="4880412" y="5562215"/>
                        <a:ext cx="610848" cy="1023237"/>
                        <a:chOff x="4880412" y="3487177"/>
                        <a:chExt cx="610848" cy="1023237"/>
                      </a:xfrm>
                    </p:grpSpPr>
                    <p:sp>
                      <p:nvSpPr>
                        <p:cNvPr id="226" name="矩形: 圓角化同側角落 225">
                          <a:extLst>
                            <a:ext uri="{FF2B5EF4-FFF2-40B4-BE49-F238E27FC236}">
                              <a16:creationId xmlns:a16="http://schemas.microsoft.com/office/drawing/2014/main" id="{6D558C7C-E9C7-4A56-98C8-60986467DA88}"/>
                            </a:ext>
                          </a:extLst>
                        </p:cNvPr>
                        <p:cNvSpPr/>
                        <p:nvPr/>
                      </p:nvSpPr>
                      <p:spPr>
                        <a:xfrm>
                          <a:off x="4958862" y="3713720"/>
                          <a:ext cx="441741" cy="215028"/>
                        </a:xfrm>
                        <a:prstGeom prst="round2SameRect">
                          <a:avLst>
                            <a:gd name="adj1" fmla="val 0"/>
                            <a:gd name="adj2" fmla="val 0"/>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矩形: 圓角 226">
                          <a:extLst>
                            <a:ext uri="{FF2B5EF4-FFF2-40B4-BE49-F238E27FC236}">
                              <a16:creationId xmlns:a16="http://schemas.microsoft.com/office/drawing/2014/main" id="{6C2C6209-B560-47D3-BD49-31BD3D4D7920}"/>
                            </a:ext>
                          </a:extLst>
                        </p:cNvPr>
                        <p:cNvSpPr/>
                        <p:nvPr/>
                      </p:nvSpPr>
                      <p:spPr>
                        <a:xfrm>
                          <a:off x="4880412" y="3487177"/>
                          <a:ext cx="610848" cy="1023237"/>
                        </a:xfrm>
                        <a:prstGeom prst="roundRect">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接點 227">
                          <a:extLst>
                            <a:ext uri="{FF2B5EF4-FFF2-40B4-BE49-F238E27FC236}">
                              <a16:creationId xmlns:a16="http://schemas.microsoft.com/office/drawing/2014/main" id="{D0686F4E-3363-497D-A083-0CC465EFA91C}"/>
                            </a:ext>
                          </a:extLst>
                        </p:cNvPr>
                        <p:cNvCxnSpPr>
                          <a:cxnSpLocks/>
                        </p:cNvCxnSpPr>
                        <p:nvPr/>
                      </p:nvCxnSpPr>
                      <p:spPr>
                        <a:xfrm>
                          <a:off x="5143337" y="3625263"/>
                          <a:ext cx="257266"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A5CBF68D-4073-43C4-B185-CB3E82463DBA}"/>
                            </a:ext>
                          </a:extLst>
                        </p:cNvPr>
                        <p:cNvCxnSpPr/>
                        <p:nvPr/>
                      </p:nvCxnSpPr>
                      <p:spPr>
                        <a:xfrm>
                          <a:off x="4958862" y="3738153"/>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0" name="直線接點 229">
                          <a:extLst>
                            <a:ext uri="{FF2B5EF4-FFF2-40B4-BE49-F238E27FC236}">
                              <a16:creationId xmlns:a16="http://schemas.microsoft.com/office/drawing/2014/main" id="{4BA47FC3-08E6-4BE7-A7CB-179CA33E21E8}"/>
                            </a:ext>
                          </a:extLst>
                        </p:cNvPr>
                        <p:cNvCxnSpPr/>
                        <p:nvPr/>
                      </p:nvCxnSpPr>
                      <p:spPr>
                        <a:xfrm>
                          <a:off x="4958862" y="3851042"/>
                          <a:ext cx="441741"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B8B827DA-0A08-4876-BEBF-A6D57421F406}"/>
                            </a:ext>
                          </a:extLst>
                        </p:cNvPr>
                        <p:cNvCxnSpPr>
                          <a:cxnSpLocks/>
                        </p:cNvCxnSpPr>
                        <p:nvPr/>
                      </p:nvCxnSpPr>
                      <p:spPr>
                        <a:xfrm>
                          <a:off x="4958862" y="3625263"/>
                          <a:ext cx="123942" cy="0"/>
                        </a:xfrm>
                        <a:prstGeom prst="line">
                          <a:avLst/>
                        </a:prstGeom>
                        <a:ln w="57150">
                          <a:solidFill>
                            <a:srgbClr val="6C3A27"/>
                          </a:solidFill>
                        </a:ln>
                      </p:spPr>
                      <p:style>
                        <a:lnRef idx="1">
                          <a:schemeClr val="accent1"/>
                        </a:lnRef>
                        <a:fillRef idx="0">
                          <a:schemeClr val="accent1"/>
                        </a:fillRef>
                        <a:effectRef idx="0">
                          <a:schemeClr val="accent1"/>
                        </a:effectRef>
                        <a:fontRef idx="minor">
                          <a:schemeClr val="tx1"/>
                        </a:fontRef>
                      </p:style>
                    </p:cxnSp>
                    <p:sp>
                      <p:nvSpPr>
                        <p:cNvPr id="232" name="矩形: 圓角化同側角落 231">
                          <a:extLst>
                            <a:ext uri="{FF2B5EF4-FFF2-40B4-BE49-F238E27FC236}">
                              <a16:creationId xmlns:a16="http://schemas.microsoft.com/office/drawing/2014/main" id="{B85B97DF-9506-4B65-A820-7395013287D3}"/>
                            </a:ext>
                          </a:extLst>
                        </p:cNvPr>
                        <p:cNvSpPr/>
                        <p:nvPr/>
                      </p:nvSpPr>
                      <p:spPr>
                        <a:xfrm flipV="1">
                          <a:off x="4963625" y="4218862"/>
                          <a:ext cx="441741" cy="215028"/>
                        </a:xfrm>
                        <a:prstGeom prst="round2Same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CD364469-4F51-4E79-8DC7-364D67E1C557}"/>
                            </a:ext>
                          </a:extLst>
                        </p:cNvPr>
                        <p:cNvSpPr/>
                        <p:nvPr/>
                      </p:nvSpPr>
                      <p:spPr>
                        <a:xfrm>
                          <a:off x="5075212" y="4166469"/>
                          <a:ext cx="222621" cy="222621"/>
                        </a:xfrm>
                        <a:prstGeom prst="ellipse">
                          <a:avLst/>
                        </a:prstGeom>
                        <a:noFill/>
                        <a:ln w="190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橢圓 233">
                          <a:extLst>
                            <a:ext uri="{FF2B5EF4-FFF2-40B4-BE49-F238E27FC236}">
                              <a16:creationId xmlns:a16="http://schemas.microsoft.com/office/drawing/2014/main" id="{CAA738A3-4790-4D71-83E6-93DABFDAA978}"/>
                            </a:ext>
                          </a:extLst>
                        </p:cNvPr>
                        <p:cNvSpPr/>
                        <p:nvPr/>
                      </p:nvSpPr>
                      <p:spPr>
                        <a:xfrm>
                          <a:off x="5112655" y="4203862"/>
                          <a:ext cx="146488" cy="146488"/>
                        </a:xfrm>
                        <a:prstGeom prst="ellipse">
                          <a:avLst/>
                        </a:prstGeom>
                        <a:solidFill>
                          <a:srgbClr val="6C3A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6" name="矩形: 圓角 235">
                        <a:extLst>
                          <a:ext uri="{FF2B5EF4-FFF2-40B4-BE49-F238E27FC236}">
                            <a16:creationId xmlns:a16="http://schemas.microsoft.com/office/drawing/2014/main" id="{9B37E297-05D4-456F-BE17-14431D13539C}"/>
                          </a:ext>
                        </a:extLst>
                      </p:cNvPr>
                      <p:cNvSpPr/>
                      <p:nvPr/>
                    </p:nvSpPr>
                    <p:spPr>
                      <a:xfrm>
                        <a:off x="3517519" y="5538905"/>
                        <a:ext cx="1211917" cy="5717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Name</a:t>
                        </a:r>
                      </a:p>
                      <a:p>
                        <a:pPr algn="ctr"/>
                        <a:r>
                          <a:rPr lang="en-US" altLang="zh-TW" dirty="0">
                            <a:solidFill>
                              <a:srgbClr val="6C3A27"/>
                            </a:solidFill>
                          </a:rPr>
                          <a:t>Node</a:t>
                        </a:r>
                        <a:endParaRPr lang="zh-TW" altLang="en-US" dirty="0">
                          <a:solidFill>
                            <a:srgbClr val="6C3A27"/>
                          </a:solidFill>
                        </a:endParaRPr>
                      </a:p>
                    </p:txBody>
                  </p:sp>
                </p:grpSp>
                <p:sp>
                  <p:nvSpPr>
                    <p:cNvPr id="275" name="矩形: 圓角 274">
                      <a:extLst>
                        <a:ext uri="{FF2B5EF4-FFF2-40B4-BE49-F238E27FC236}">
                          <a16:creationId xmlns:a16="http://schemas.microsoft.com/office/drawing/2014/main" id="{D5366CD8-3F63-4E8D-97EF-28EEE36EA6C5}"/>
                        </a:ext>
                      </a:extLst>
                    </p:cNvPr>
                    <p:cNvSpPr/>
                    <p:nvPr/>
                  </p:nvSpPr>
                  <p:spPr>
                    <a:xfrm>
                      <a:off x="1197903" y="1326058"/>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Client</a:t>
                      </a:r>
                      <a:endParaRPr lang="zh-TW" altLang="en-US" dirty="0">
                        <a:solidFill>
                          <a:srgbClr val="6C3A27"/>
                        </a:solidFill>
                      </a:endParaRPr>
                    </a:p>
                  </p:txBody>
                </p:sp>
                <p:sp>
                  <p:nvSpPr>
                    <p:cNvPr id="307" name="矩形: 圓角 306">
                      <a:extLst>
                        <a:ext uri="{FF2B5EF4-FFF2-40B4-BE49-F238E27FC236}">
                          <a16:creationId xmlns:a16="http://schemas.microsoft.com/office/drawing/2014/main" id="{BBDA3EB1-B767-4657-8B5D-EB218F7A7B80}"/>
                        </a:ext>
                      </a:extLst>
                    </p:cNvPr>
                    <p:cNvSpPr/>
                    <p:nvPr/>
                  </p:nvSpPr>
                  <p:spPr>
                    <a:xfrm>
                      <a:off x="1197902" y="1756124"/>
                      <a:ext cx="1211917" cy="4758991"/>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cxnSp>
                  <p:nvCxnSpPr>
                    <p:cNvPr id="452" name="直線接點 451">
                      <a:extLst>
                        <a:ext uri="{FF2B5EF4-FFF2-40B4-BE49-F238E27FC236}">
                          <a16:creationId xmlns:a16="http://schemas.microsoft.com/office/drawing/2014/main" id="{558EA44A-3836-4825-BA87-421E2B4EE52D}"/>
                        </a:ext>
                      </a:extLst>
                    </p:cNvPr>
                    <p:cNvCxnSpPr>
                      <a:cxnSpLocks/>
                      <a:stCxn id="18" idx="1"/>
                      <a:endCxn id="275" idx="3"/>
                    </p:cNvCxnSpPr>
                    <p:nvPr/>
                  </p:nvCxnSpPr>
                  <p:spPr>
                    <a:xfrm flipH="1" flipV="1">
                      <a:off x="2409820" y="1504741"/>
                      <a:ext cx="1409368" cy="1580"/>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cxnSp>
                <p:nvCxnSpPr>
                  <p:cNvPr id="453" name="直線接點 452">
                    <a:extLst>
                      <a:ext uri="{FF2B5EF4-FFF2-40B4-BE49-F238E27FC236}">
                        <a16:creationId xmlns:a16="http://schemas.microsoft.com/office/drawing/2014/main" id="{2929F9C9-49C9-43FB-9B3A-4A9345BBAB70}"/>
                      </a:ext>
                    </a:extLst>
                  </p:cNvPr>
                  <p:cNvCxnSpPr>
                    <a:cxnSpLocks/>
                    <a:stCxn id="451" idx="1"/>
                    <a:endCxn id="18" idx="3"/>
                  </p:cNvCxnSpPr>
                  <p:nvPr/>
                </p:nvCxnSpPr>
                <p:spPr>
                  <a:xfrm flipH="1" flipV="1">
                    <a:off x="5031105" y="1506321"/>
                    <a:ext cx="1179661" cy="561172"/>
                  </a:xfrm>
                  <a:prstGeom prst="line">
                    <a:avLst/>
                  </a:prstGeom>
                  <a:ln w="28575">
                    <a:solidFill>
                      <a:srgbClr val="E5C8A9"/>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FDFC7148-4309-4DC7-954D-B25E78C778DF}"/>
                    </a:ext>
                  </a:extLst>
                </p:cNvPr>
                <p:cNvGrpSpPr/>
                <p:nvPr/>
              </p:nvGrpSpPr>
              <p:grpSpPr>
                <a:xfrm>
                  <a:off x="6180216" y="2709097"/>
                  <a:ext cx="1380866" cy="357366"/>
                  <a:chOff x="7107951" y="2183373"/>
                  <a:chExt cx="1380866" cy="357366"/>
                </a:xfrm>
              </p:grpSpPr>
              <p:sp>
                <p:nvSpPr>
                  <p:cNvPr id="449" name="矩形: 圓角 448">
                    <a:extLst>
                      <a:ext uri="{FF2B5EF4-FFF2-40B4-BE49-F238E27FC236}">
                        <a16:creationId xmlns:a16="http://schemas.microsoft.com/office/drawing/2014/main" id="{089BEE81-74B0-42E3-910E-2F10235C83F6}"/>
                      </a:ext>
                    </a:extLst>
                  </p:cNvPr>
                  <p:cNvSpPr/>
                  <p:nvPr/>
                </p:nvSpPr>
                <p:spPr>
                  <a:xfrm>
                    <a:off x="7164877" y="2183373"/>
                    <a:ext cx="1211917" cy="357366"/>
                  </a:xfrm>
                  <a:prstGeom prst="roundRect">
                    <a:avLst>
                      <a:gd name="adj" fmla="val 5000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54" name="矩形: 圓角 453">
                    <a:extLst>
                      <a:ext uri="{FF2B5EF4-FFF2-40B4-BE49-F238E27FC236}">
                        <a16:creationId xmlns:a16="http://schemas.microsoft.com/office/drawing/2014/main" id="{FDFA542B-9B04-4EB5-A47C-F8AF6B5DC73F}"/>
                      </a:ext>
                    </a:extLst>
                  </p:cNvPr>
                  <p:cNvSpPr/>
                  <p:nvPr/>
                </p:nvSpPr>
                <p:spPr>
                  <a:xfrm>
                    <a:off x="7107951" y="2183373"/>
                    <a:ext cx="1380866" cy="357366"/>
                  </a:xfrm>
                  <a:prstGeom prst="roundRect">
                    <a:avLst>
                      <a:gd name="adj" fmla="val 42254"/>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rPr>
                      <a:t>Zookeeper</a:t>
                    </a:r>
                    <a:endParaRPr lang="zh-TW" altLang="en-US" dirty="0">
                      <a:solidFill>
                        <a:srgbClr val="6C3A27"/>
                      </a:solidFill>
                    </a:endParaRPr>
                  </a:p>
                </p:txBody>
              </p:sp>
            </p:grpSp>
            <p:grpSp>
              <p:nvGrpSpPr>
                <p:cNvPr id="466" name="群組 465">
                  <a:extLst>
                    <a:ext uri="{FF2B5EF4-FFF2-40B4-BE49-F238E27FC236}">
                      <a16:creationId xmlns:a16="http://schemas.microsoft.com/office/drawing/2014/main" id="{3C6FEEC7-149D-4460-A961-161773C02923}"/>
                    </a:ext>
                  </a:extLst>
                </p:cNvPr>
                <p:cNvGrpSpPr/>
                <p:nvPr/>
              </p:nvGrpSpPr>
              <p:grpSpPr>
                <a:xfrm>
                  <a:off x="10100304" y="3259180"/>
                  <a:ext cx="880457" cy="725768"/>
                  <a:chOff x="7363393" y="2204783"/>
                  <a:chExt cx="880457" cy="725768"/>
                </a:xfrm>
              </p:grpSpPr>
              <p:sp>
                <p:nvSpPr>
                  <p:cNvPr id="467" name="矩形: 圓角 466">
                    <a:extLst>
                      <a:ext uri="{FF2B5EF4-FFF2-40B4-BE49-F238E27FC236}">
                        <a16:creationId xmlns:a16="http://schemas.microsoft.com/office/drawing/2014/main" id="{B40BE0E2-58F9-4857-BE94-69E365041C16}"/>
                      </a:ext>
                    </a:extLst>
                  </p:cNvPr>
                  <p:cNvSpPr/>
                  <p:nvPr/>
                </p:nvSpPr>
                <p:spPr>
                  <a:xfrm>
                    <a:off x="7363393" y="2204783"/>
                    <a:ext cx="880457" cy="568476"/>
                  </a:xfrm>
                  <a:prstGeom prst="roundRect">
                    <a:avLst>
                      <a:gd name="adj" fmla="val 17338"/>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梯形 467">
                    <a:extLst>
                      <a:ext uri="{FF2B5EF4-FFF2-40B4-BE49-F238E27FC236}">
                        <a16:creationId xmlns:a16="http://schemas.microsoft.com/office/drawing/2014/main" id="{BAA0CF51-B5A3-4025-B7ED-4003B712B5DD}"/>
                      </a:ext>
                    </a:extLst>
                  </p:cNvPr>
                  <p:cNvSpPr/>
                  <p:nvPr/>
                </p:nvSpPr>
                <p:spPr>
                  <a:xfrm>
                    <a:off x="7426410" y="2773259"/>
                    <a:ext cx="754423" cy="157292"/>
                  </a:xfrm>
                  <a:prstGeom prst="trapezoid">
                    <a:avLst>
                      <a:gd name="adj" fmla="val 53612"/>
                    </a:avLst>
                  </a:prstGeom>
                  <a:solidFill>
                    <a:srgbClr val="E5C8A9"/>
                  </a:solid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圓角 468">
                    <a:extLst>
                      <a:ext uri="{FF2B5EF4-FFF2-40B4-BE49-F238E27FC236}">
                        <a16:creationId xmlns:a16="http://schemas.microsoft.com/office/drawing/2014/main" id="{426F536E-0489-4A42-BD33-919E3B70763B}"/>
                      </a:ext>
                    </a:extLst>
                  </p:cNvPr>
                  <p:cNvSpPr/>
                  <p:nvPr/>
                </p:nvSpPr>
                <p:spPr>
                  <a:xfrm>
                    <a:off x="7444863" y="2269402"/>
                    <a:ext cx="717358" cy="439238"/>
                  </a:xfrm>
                  <a:prstGeom prst="roundRect">
                    <a:avLst>
                      <a:gd name="adj" fmla="val 17338"/>
                    </a:avLst>
                  </a:prstGeom>
                  <a:solidFill>
                    <a:schemeClr val="accent4">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0" name="直線接點 469">
                    <a:extLst>
                      <a:ext uri="{FF2B5EF4-FFF2-40B4-BE49-F238E27FC236}">
                        <a16:creationId xmlns:a16="http://schemas.microsoft.com/office/drawing/2014/main" id="{AB1B6BB8-DF15-45AA-88C6-A3429AFDDFC0}"/>
                      </a:ext>
                    </a:extLst>
                  </p:cNvPr>
                  <p:cNvCxnSpPr/>
                  <p:nvPr/>
                </p:nvCxnSpPr>
                <p:spPr>
                  <a:xfrm>
                    <a:off x="7512050" y="2364478"/>
                    <a:ext cx="571500"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1" name="直線接點 470">
                    <a:extLst>
                      <a:ext uri="{FF2B5EF4-FFF2-40B4-BE49-F238E27FC236}">
                        <a16:creationId xmlns:a16="http://schemas.microsoft.com/office/drawing/2014/main" id="{197C79A6-0807-441B-8ED3-ACB5D526D51B}"/>
                      </a:ext>
                    </a:extLst>
                  </p:cNvPr>
                  <p:cNvCxnSpPr>
                    <a:cxnSpLocks/>
                  </p:cNvCxnSpPr>
                  <p:nvPr/>
                </p:nvCxnSpPr>
                <p:spPr>
                  <a:xfrm>
                    <a:off x="7693025" y="2446860"/>
                    <a:ext cx="3905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4BF28F55-D4F1-4410-BADE-052A69DBD1E8}"/>
                      </a:ext>
                    </a:extLst>
                  </p:cNvPr>
                  <p:cNvCxnSpPr>
                    <a:cxnSpLocks/>
                  </p:cNvCxnSpPr>
                  <p:nvPr/>
                </p:nvCxnSpPr>
                <p:spPr>
                  <a:xfrm>
                    <a:off x="7858125" y="2535928"/>
                    <a:ext cx="2254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3" name="直線接點 472">
                    <a:extLst>
                      <a:ext uri="{FF2B5EF4-FFF2-40B4-BE49-F238E27FC236}">
                        <a16:creationId xmlns:a16="http://schemas.microsoft.com/office/drawing/2014/main" id="{C43E4216-92C2-4653-A5DF-D5B325DAE3CB}"/>
                      </a:ext>
                    </a:extLst>
                  </p:cNvPr>
                  <p:cNvCxnSpPr>
                    <a:cxnSpLocks/>
                  </p:cNvCxnSpPr>
                  <p:nvPr/>
                </p:nvCxnSpPr>
                <p:spPr>
                  <a:xfrm>
                    <a:off x="7629525" y="2618310"/>
                    <a:ext cx="454025" cy="0"/>
                  </a:xfrm>
                  <a:prstGeom prst="line">
                    <a:avLst/>
                  </a:prstGeom>
                  <a:ln w="38100">
                    <a:solidFill>
                      <a:srgbClr val="5B6049"/>
                    </a:solidFill>
                  </a:ln>
                </p:spPr>
                <p:style>
                  <a:lnRef idx="1">
                    <a:schemeClr val="accent1"/>
                  </a:lnRef>
                  <a:fillRef idx="0">
                    <a:schemeClr val="accent1"/>
                  </a:fillRef>
                  <a:effectRef idx="0">
                    <a:schemeClr val="accent1"/>
                  </a:effectRef>
                  <a:fontRef idx="minor">
                    <a:schemeClr val="tx1"/>
                  </a:fontRef>
                </p:style>
              </p:cxnSp>
              <p:cxnSp>
                <p:nvCxnSpPr>
                  <p:cNvPr id="474" name="直線接點 473">
                    <a:extLst>
                      <a:ext uri="{FF2B5EF4-FFF2-40B4-BE49-F238E27FC236}">
                        <a16:creationId xmlns:a16="http://schemas.microsoft.com/office/drawing/2014/main" id="{523536B8-F306-4100-827A-EE9944C822C8}"/>
                      </a:ext>
                    </a:extLst>
                  </p:cNvPr>
                  <p:cNvCxnSpPr>
                    <a:cxnSpLocks/>
                  </p:cNvCxnSpPr>
                  <p:nvPr/>
                </p:nvCxnSpPr>
                <p:spPr>
                  <a:xfrm>
                    <a:off x="7512050" y="2446860"/>
                    <a:ext cx="146050"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5" name="直線接點 474">
                    <a:extLst>
                      <a:ext uri="{FF2B5EF4-FFF2-40B4-BE49-F238E27FC236}">
                        <a16:creationId xmlns:a16="http://schemas.microsoft.com/office/drawing/2014/main" id="{C042E26F-3720-4BCA-9AB8-31F6EE826CEC}"/>
                      </a:ext>
                    </a:extLst>
                  </p:cNvPr>
                  <p:cNvCxnSpPr>
                    <a:cxnSpLocks/>
                  </p:cNvCxnSpPr>
                  <p:nvPr/>
                </p:nvCxnSpPr>
                <p:spPr>
                  <a:xfrm>
                    <a:off x="7512050" y="2535928"/>
                    <a:ext cx="3143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476" name="直線接點 475">
                    <a:extLst>
                      <a:ext uri="{FF2B5EF4-FFF2-40B4-BE49-F238E27FC236}">
                        <a16:creationId xmlns:a16="http://schemas.microsoft.com/office/drawing/2014/main" id="{8231649E-D7B5-4372-8FEB-F2638CCC698B}"/>
                      </a:ext>
                    </a:extLst>
                  </p:cNvPr>
                  <p:cNvCxnSpPr>
                    <a:cxnSpLocks/>
                  </p:cNvCxnSpPr>
                  <p:nvPr/>
                </p:nvCxnSpPr>
                <p:spPr>
                  <a:xfrm>
                    <a:off x="7512050" y="2618310"/>
                    <a:ext cx="73025" cy="0"/>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grpSp>
          <p:sp>
            <p:nvSpPr>
              <p:cNvPr id="477" name="矩形: 圓角 476">
                <a:extLst>
                  <a:ext uri="{FF2B5EF4-FFF2-40B4-BE49-F238E27FC236}">
                    <a16:creationId xmlns:a16="http://schemas.microsoft.com/office/drawing/2014/main" id="{BF6ACABC-330E-481F-9DA8-E2D45B2272A5}"/>
                  </a:ext>
                </a:extLst>
              </p:cNvPr>
              <p:cNvSpPr/>
              <p:nvPr/>
            </p:nvSpPr>
            <p:spPr>
              <a:xfrm>
                <a:off x="8999334" y="79140"/>
                <a:ext cx="2010904" cy="216703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6C3A27"/>
                  </a:solidFill>
                </a:endParaRPr>
              </a:p>
            </p:txBody>
          </p:sp>
          <p:sp>
            <p:nvSpPr>
              <p:cNvPr id="478" name="矩形: 圓角 477">
                <a:extLst>
                  <a:ext uri="{FF2B5EF4-FFF2-40B4-BE49-F238E27FC236}">
                    <a16:creationId xmlns:a16="http://schemas.microsoft.com/office/drawing/2014/main" id="{D48D40A0-D9A4-46DB-AAB3-A24C48F6E910}"/>
                  </a:ext>
                </a:extLst>
              </p:cNvPr>
              <p:cNvSpPr/>
              <p:nvPr/>
            </p:nvSpPr>
            <p:spPr>
              <a:xfrm>
                <a:off x="7624548" y="114325"/>
                <a:ext cx="1211917" cy="357366"/>
              </a:xfrm>
              <a:prstGeom prst="roundRect">
                <a:avLst/>
              </a:prstGeom>
              <a:noFill/>
              <a:ln w="28575">
                <a:solidFill>
                  <a:srgbClr val="E5C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系統配置</a:t>
                </a:r>
              </a:p>
            </p:txBody>
          </p:sp>
        </p:grpSp>
      </p:grpSp>
      <p:sp>
        <p:nvSpPr>
          <p:cNvPr id="214" name="矩形 213">
            <a:extLst>
              <a:ext uri="{FF2B5EF4-FFF2-40B4-BE49-F238E27FC236}">
                <a16:creationId xmlns:a16="http://schemas.microsoft.com/office/drawing/2014/main" id="{D951D29D-8708-487F-8F1D-5C0A57A9D8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講者：劉家達</a:t>
            </a:r>
            <a:endParaRPr lang="zh-TW" altLang="en-US" dirty="0"/>
          </a:p>
        </p:txBody>
      </p:sp>
      <p:grpSp>
        <p:nvGrpSpPr>
          <p:cNvPr id="395" name="群組 394">
            <a:extLst>
              <a:ext uri="{FF2B5EF4-FFF2-40B4-BE49-F238E27FC236}">
                <a16:creationId xmlns:a16="http://schemas.microsoft.com/office/drawing/2014/main" id="{6B883525-3607-4723-B749-8911790A037A}"/>
              </a:ext>
            </a:extLst>
          </p:cNvPr>
          <p:cNvGrpSpPr/>
          <p:nvPr/>
        </p:nvGrpSpPr>
        <p:grpSpPr>
          <a:xfrm>
            <a:off x="0" y="5841194"/>
            <a:ext cx="12192000" cy="1165969"/>
            <a:chOff x="0" y="5832805"/>
            <a:chExt cx="12192000" cy="1165969"/>
          </a:xfrm>
        </p:grpSpPr>
        <p:grpSp>
          <p:nvGrpSpPr>
            <p:cNvPr id="396" name="群組 395">
              <a:extLst>
                <a:ext uri="{FF2B5EF4-FFF2-40B4-BE49-F238E27FC236}">
                  <a16:creationId xmlns:a16="http://schemas.microsoft.com/office/drawing/2014/main" id="{B72CEA3B-BAA5-4CCE-A646-97DB202F4561}"/>
                </a:ext>
              </a:extLst>
            </p:cNvPr>
            <p:cNvGrpSpPr/>
            <p:nvPr/>
          </p:nvGrpSpPr>
          <p:grpSpPr>
            <a:xfrm>
              <a:off x="0" y="5832805"/>
              <a:ext cx="12192000" cy="1165969"/>
              <a:chOff x="0" y="5832805"/>
              <a:chExt cx="12192000" cy="1165969"/>
            </a:xfrm>
          </p:grpSpPr>
          <p:grpSp>
            <p:nvGrpSpPr>
              <p:cNvPr id="457" name="群組 456">
                <a:extLst>
                  <a:ext uri="{FF2B5EF4-FFF2-40B4-BE49-F238E27FC236}">
                    <a16:creationId xmlns:a16="http://schemas.microsoft.com/office/drawing/2014/main" id="{8E1F707B-0E54-4091-A13F-3A3C6B2DA848}"/>
                  </a:ext>
                </a:extLst>
              </p:cNvPr>
              <p:cNvGrpSpPr/>
              <p:nvPr/>
            </p:nvGrpSpPr>
            <p:grpSpPr>
              <a:xfrm>
                <a:off x="0" y="5832805"/>
                <a:ext cx="12192000" cy="1155809"/>
                <a:chOff x="0" y="5832805"/>
                <a:chExt cx="12192000" cy="1155809"/>
              </a:xfrm>
            </p:grpSpPr>
            <p:sp>
              <p:nvSpPr>
                <p:cNvPr id="459" name="矩形 458">
                  <a:extLst>
                    <a:ext uri="{FF2B5EF4-FFF2-40B4-BE49-F238E27FC236}">
                      <a16:creationId xmlns:a16="http://schemas.microsoft.com/office/drawing/2014/main" id="{94211E36-9480-4538-9DE9-5EE287C609A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矩形 459">
                  <a:extLst>
                    <a:ext uri="{FF2B5EF4-FFF2-40B4-BE49-F238E27FC236}">
                      <a16:creationId xmlns:a16="http://schemas.microsoft.com/office/drawing/2014/main" id="{8476ACF7-47F3-4D8B-8160-8D67182AEDF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矩形 460">
                  <a:extLst>
                    <a:ext uri="{FF2B5EF4-FFF2-40B4-BE49-F238E27FC236}">
                      <a16:creationId xmlns:a16="http://schemas.microsoft.com/office/drawing/2014/main" id="{4C237960-8E9E-4965-99F8-357A24752E3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矩形 461">
                  <a:extLst>
                    <a:ext uri="{FF2B5EF4-FFF2-40B4-BE49-F238E27FC236}">
                      <a16:creationId xmlns:a16="http://schemas.microsoft.com/office/drawing/2014/main" id="{EDB00DD9-C975-4CB9-B760-EB1E687EC05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矩形 462">
                  <a:extLst>
                    <a:ext uri="{FF2B5EF4-FFF2-40B4-BE49-F238E27FC236}">
                      <a16:creationId xmlns:a16="http://schemas.microsoft.com/office/drawing/2014/main" id="{21190CB6-BEFE-4957-8A6B-ED0B06CEA4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矩形 463">
                  <a:extLst>
                    <a:ext uri="{FF2B5EF4-FFF2-40B4-BE49-F238E27FC236}">
                      <a16:creationId xmlns:a16="http://schemas.microsoft.com/office/drawing/2014/main" id="{8F61FC5A-E1E9-4D84-8FDA-BB048D188EB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6ACC23AA-4E9E-4B4C-A097-04A25BAB0A9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矩形 478">
                  <a:extLst>
                    <a:ext uri="{FF2B5EF4-FFF2-40B4-BE49-F238E27FC236}">
                      <a16:creationId xmlns:a16="http://schemas.microsoft.com/office/drawing/2014/main" id="{D74EFEC8-9A40-4F12-8119-F53581F455FB}"/>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0" name="直線接點 479">
                  <a:extLst>
                    <a:ext uri="{FF2B5EF4-FFF2-40B4-BE49-F238E27FC236}">
                      <a16:creationId xmlns:a16="http://schemas.microsoft.com/office/drawing/2014/main" id="{E274A291-5C09-4A86-A54B-5F56F7225CE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1" name="直線接點 480">
                  <a:extLst>
                    <a:ext uri="{FF2B5EF4-FFF2-40B4-BE49-F238E27FC236}">
                      <a16:creationId xmlns:a16="http://schemas.microsoft.com/office/drawing/2014/main" id="{FC07BC52-B733-4E21-8994-AB7DF963B73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2" name="直線接點 481">
                  <a:extLst>
                    <a:ext uri="{FF2B5EF4-FFF2-40B4-BE49-F238E27FC236}">
                      <a16:creationId xmlns:a16="http://schemas.microsoft.com/office/drawing/2014/main" id="{BBAE1506-431A-43AF-8251-A07B724158C4}"/>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8" name="直線接點 457">
                <a:extLst>
                  <a:ext uri="{FF2B5EF4-FFF2-40B4-BE49-F238E27FC236}">
                    <a16:creationId xmlns:a16="http://schemas.microsoft.com/office/drawing/2014/main" id="{57CDDEDC-FAAF-4514-82FE-FCBDBE64E7F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97" name="群組 396">
              <a:extLst>
                <a:ext uri="{FF2B5EF4-FFF2-40B4-BE49-F238E27FC236}">
                  <a16:creationId xmlns:a16="http://schemas.microsoft.com/office/drawing/2014/main" id="{58C2F907-52BC-4FFC-8F69-63F5340AB93C}"/>
                </a:ext>
              </a:extLst>
            </p:cNvPr>
            <p:cNvGrpSpPr/>
            <p:nvPr/>
          </p:nvGrpSpPr>
          <p:grpSpPr>
            <a:xfrm>
              <a:off x="672089" y="5996200"/>
              <a:ext cx="11180350" cy="885391"/>
              <a:chOff x="129930" y="1808128"/>
              <a:chExt cx="11180350" cy="885391"/>
            </a:xfrm>
          </p:grpSpPr>
          <p:sp>
            <p:nvSpPr>
              <p:cNvPr id="398" name="矩形 397">
                <a:extLst>
                  <a:ext uri="{FF2B5EF4-FFF2-40B4-BE49-F238E27FC236}">
                    <a16:creationId xmlns:a16="http://schemas.microsoft.com/office/drawing/2014/main" id="{3A736004-ABE0-48C2-99B0-104CFA73B74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9" name="矩形 398">
                <a:extLst>
                  <a:ext uri="{FF2B5EF4-FFF2-40B4-BE49-F238E27FC236}">
                    <a16:creationId xmlns:a16="http://schemas.microsoft.com/office/drawing/2014/main" id="{73DF28DF-AFC1-407C-8DB0-136713F4AB0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0" name="矩形 399">
                <a:extLst>
                  <a:ext uri="{FF2B5EF4-FFF2-40B4-BE49-F238E27FC236}">
                    <a16:creationId xmlns:a16="http://schemas.microsoft.com/office/drawing/2014/main" id="{E20C551E-C693-4431-8F5D-E89806F06AF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01" name="矩形 400">
                <a:extLst>
                  <a:ext uri="{FF2B5EF4-FFF2-40B4-BE49-F238E27FC236}">
                    <a16:creationId xmlns:a16="http://schemas.microsoft.com/office/drawing/2014/main" id="{7F5A2D80-BE50-400E-90F1-28668430037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2" name="矩形 401">
                <a:extLst>
                  <a:ext uri="{FF2B5EF4-FFF2-40B4-BE49-F238E27FC236}">
                    <a16:creationId xmlns:a16="http://schemas.microsoft.com/office/drawing/2014/main" id="{CAE031D1-08A0-4ED0-B869-708B511812C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3" name="矩形 402">
                <a:extLst>
                  <a:ext uri="{FF2B5EF4-FFF2-40B4-BE49-F238E27FC236}">
                    <a16:creationId xmlns:a16="http://schemas.microsoft.com/office/drawing/2014/main" id="{A7791CAE-B8D7-4106-A15D-89AC62F01B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55" name="矩形 454">
                <a:extLst>
                  <a:ext uri="{FF2B5EF4-FFF2-40B4-BE49-F238E27FC236}">
                    <a16:creationId xmlns:a16="http://schemas.microsoft.com/office/drawing/2014/main" id="{8E65B457-71CE-41AD-8597-51C00EEE508E}"/>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6" name="矩形 455">
                <a:extLst>
                  <a:ext uri="{FF2B5EF4-FFF2-40B4-BE49-F238E27FC236}">
                    <a16:creationId xmlns:a16="http://schemas.microsoft.com/office/drawing/2014/main" id="{77531216-8985-41B6-ADF3-52E0CB26AC9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 name="矩形 6">
            <a:extLst>
              <a:ext uri="{FF2B5EF4-FFF2-40B4-BE49-F238E27FC236}">
                <a16:creationId xmlns:a16="http://schemas.microsoft.com/office/drawing/2014/main" id="{3E6A9A5F-01C5-4B6F-A2E9-2993DF835EB0}"/>
              </a:ext>
            </a:extLst>
          </p:cNvPr>
          <p:cNvSpPr/>
          <p:nvPr/>
        </p:nvSpPr>
        <p:spPr>
          <a:xfrm>
            <a:off x="518860" y="830511"/>
            <a:ext cx="1895094" cy="5135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3" name="矩形 242">
            <a:extLst>
              <a:ext uri="{FF2B5EF4-FFF2-40B4-BE49-F238E27FC236}">
                <a16:creationId xmlns:a16="http://schemas.microsoft.com/office/drawing/2014/main" id="{BF122E8F-D0E2-4EE6-83E9-ED2CFEEDCA7B}"/>
              </a:ext>
            </a:extLst>
          </p:cNvPr>
          <p:cNvSpPr/>
          <p:nvPr/>
        </p:nvSpPr>
        <p:spPr>
          <a:xfrm>
            <a:off x="7175144" y="257300"/>
            <a:ext cx="3451306" cy="559405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6" name="矩形 245">
            <a:extLst>
              <a:ext uri="{FF2B5EF4-FFF2-40B4-BE49-F238E27FC236}">
                <a16:creationId xmlns:a16="http://schemas.microsoft.com/office/drawing/2014/main" id="{951BE503-A793-43D7-A173-6CC47D7501D5}"/>
              </a:ext>
            </a:extLst>
          </p:cNvPr>
          <p:cNvSpPr/>
          <p:nvPr/>
        </p:nvSpPr>
        <p:spPr>
          <a:xfrm>
            <a:off x="2393183" y="964310"/>
            <a:ext cx="4781959" cy="14610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矩形 248">
            <a:extLst>
              <a:ext uri="{FF2B5EF4-FFF2-40B4-BE49-F238E27FC236}">
                <a16:creationId xmlns:a16="http://schemas.microsoft.com/office/drawing/2014/main" id="{C9A633B7-29A6-433D-A790-EBD8E34F9C56}"/>
              </a:ext>
            </a:extLst>
          </p:cNvPr>
          <p:cNvSpPr/>
          <p:nvPr/>
        </p:nvSpPr>
        <p:spPr>
          <a:xfrm>
            <a:off x="5579707" y="5631437"/>
            <a:ext cx="1595435" cy="28261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 name="矩形 249">
            <a:extLst>
              <a:ext uri="{FF2B5EF4-FFF2-40B4-BE49-F238E27FC236}">
                <a16:creationId xmlns:a16="http://schemas.microsoft.com/office/drawing/2014/main" id="{BE4780F3-C151-4B0F-A02B-ED264493163A}"/>
              </a:ext>
            </a:extLst>
          </p:cNvPr>
          <p:cNvSpPr/>
          <p:nvPr/>
        </p:nvSpPr>
        <p:spPr>
          <a:xfrm>
            <a:off x="5389326" y="2387628"/>
            <a:ext cx="422087" cy="324380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5556E4B4-E38A-4CEA-925D-7393C01E173B}"/>
              </a:ext>
            </a:extLst>
          </p:cNvPr>
          <p:cNvCxnSpPr>
            <a:cxnSpLocks/>
            <a:stCxn id="24" idx="3"/>
            <a:endCxn id="405" idx="1"/>
          </p:cNvCxnSpPr>
          <p:nvPr/>
        </p:nvCxnSpPr>
        <p:spPr>
          <a:xfrm>
            <a:off x="4326181" y="3658980"/>
            <a:ext cx="1721382" cy="13588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15BE3A6-2347-4E05-8336-46322ACBE4FF}"/>
              </a:ext>
            </a:extLst>
          </p:cNvPr>
          <p:cNvCxnSpPr>
            <a:cxnSpLocks/>
            <a:stCxn id="24" idx="3"/>
            <a:endCxn id="372" idx="1"/>
          </p:cNvCxnSpPr>
          <p:nvPr/>
        </p:nvCxnSpPr>
        <p:spPr>
          <a:xfrm>
            <a:off x="4326181" y="3658980"/>
            <a:ext cx="1721382" cy="4996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35A018A2-6B60-457F-A86B-4CAFFE89B557}"/>
              </a:ext>
            </a:extLst>
          </p:cNvPr>
          <p:cNvCxnSpPr>
            <a:cxnSpLocks/>
            <a:stCxn id="24" idx="3"/>
            <a:endCxn id="309" idx="1"/>
          </p:cNvCxnSpPr>
          <p:nvPr/>
        </p:nvCxnSpPr>
        <p:spPr>
          <a:xfrm flipV="1">
            <a:off x="4326181" y="3299446"/>
            <a:ext cx="1721382" cy="3595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8395007F-42B5-4F77-89CA-E2DB7E41C9F1}"/>
              </a:ext>
            </a:extLst>
          </p:cNvPr>
          <p:cNvCxnSpPr>
            <a:cxnSpLocks/>
            <a:stCxn id="227" idx="3"/>
            <a:endCxn id="309" idx="1"/>
          </p:cNvCxnSpPr>
          <p:nvPr/>
        </p:nvCxnSpPr>
        <p:spPr>
          <a:xfrm flipV="1">
            <a:off x="4326181" y="3299446"/>
            <a:ext cx="1721382" cy="1913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1C014783-9BAD-41AD-8FE8-5579F7A7BF95}"/>
              </a:ext>
            </a:extLst>
          </p:cNvPr>
          <p:cNvCxnSpPr>
            <a:cxnSpLocks/>
            <a:stCxn id="227" idx="3"/>
            <a:endCxn id="372" idx="1"/>
          </p:cNvCxnSpPr>
          <p:nvPr/>
        </p:nvCxnSpPr>
        <p:spPr>
          <a:xfrm flipV="1">
            <a:off x="4326181" y="4158616"/>
            <a:ext cx="1721382" cy="10539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B9D5DC89-A1F0-4581-8E1A-AA9BA241D0C2}"/>
              </a:ext>
            </a:extLst>
          </p:cNvPr>
          <p:cNvCxnSpPr>
            <a:cxnSpLocks/>
            <a:stCxn id="227" idx="3"/>
            <a:endCxn id="405" idx="1"/>
          </p:cNvCxnSpPr>
          <p:nvPr/>
        </p:nvCxnSpPr>
        <p:spPr>
          <a:xfrm flipV="1">
            <a:off x="4326181" y="5017788"/>
            <a:ext cx="1721382" cy="1948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294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FEEB7F8-A39D-47C6-9C5E-14A8929AA67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F351213-5A2F-42C8-8ACE-A5F3C35E609D}"/>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pic>
        <p:nvPicPr>
          <p:cNvPr id="6" name="圖片 5">
            <a:extLst>
              <a:ext uri="{FF2B5EF4-FFF2-40B4-BE49-F238E27FC236}">
                <a16:creationId xmlns:a16="http://schemas.microsoft.com/office/drawing/2014/main" id="{F368C807-04F9-4139-9B69-1771B876B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619" y="1190738"/>
            <a:ext cx="6770762" cy="4506790"/>
          </a:xfrm>
          <a:prstGeom prst="rect">
            <a:avLst/>
          </a:prstGeom>
          <a:effectLst>
            <a:glow rad="190500">
              <a:schemeClr val="bg2">
                <a:alpha val="70000"/>
              </a:schemeClr>
            </a:glow>
            <a:softEdge rad="31750"/>
          </a:effectLst>
        </p:spPr>
      </p:pic>
      <p:grpSp>
        <p:nvGrpSpPr>
          <p:cNvPr id="49" name="群組 48">
            <a:extLst>
              <a:ext uri="{FF2B5EF4-FFF2-40B4-BE49-F238E27FC236}">
                <a16:creationId xmlns:a16="http://schemas.microsoft.com/office/drawing/2014/main" id="{EFF19865-28BF-4E8C-9319-23F4A7D5A25E}"/>
              </a:ext>
            </a:extLst>
          </p:cNvPr>
          <p:cNvGrpSpPr/>
          <p:nvPr/>
        </p:nvGrpSpPr>
        <p:grpSpPr>
          <a:xfrm>
            <a:off x="0" y="5841194"/>
            <a:ext cx="12192000" cy="1165969"/>
            <a:chOff x="0" y="5832805"/>
            <a:chExt cx="12192000" cy="1165969"/>
          </a:xfrm>
        </p:grpSpPr>
        <p:grpSp>
          <p:nvGrpSpPr>
            <p:cNvPr id="50" name="群組 49">
              <a:extLst>
                <a:ext uri="{FF2B5EF4-FFF2-40B4-BE49-F238E27FC236}">
                  <a16:creationId xmlns:a16="http://schemas.microsoft.com/office/drawing/2014/main" id="{CBA4B41B-063A-4327-AFE5-D3B99B61850F}"/>
                </a:ext>
              </a:extLst>
            </p:cNvPr>
            <p:cNvGrpSpPr/>
            <p:nvPr/>
          </p:nvGrpSpPr>
          <p:grpSpPr>
            <a:xfrm>
              <a:off x="0" y="5832805"/>
              <a:ext cx="12192000" cy="1165969"/>
              <a:chOff x="0" y="5832805"/>
              <a:chExt cx="12192000" cy="1165969"/>
            </a:xfrm>
          </p:grpSpPr>
          <p:grpSp>
            <p:nvGrpSpPr>
              <p:cNvPr id="60" name="群組 59">
                <a:extLst>
                  <a:ext uri="{FF2B5EF4-FFF2-40B4-BE49-F238E27FC236}">
                    <a16:creationId xmlns:a16="http://schemas.microsoft.com/office/drawing/2014/main" id="{FC0F8748-A7D2-4813-8E90-51B725ADDD6A}"/>
                  </a:ext>
                </a:extLst>
              </p:cNvPr>
              <p:cNvGrpSpPr/>
              <p:nvPr/>
            </p:nvGrpSpPr>
            <p:grpSpPr>
              <a:xfrm>
                <a:off x="0" y="5832805"/>
                <a:ext cx="12192000" cy="1155809"/>
                <a:chOff x="0" y="5832805"/>
                <a:chExt cx="12192000" cy="1155809"/>
              </a:xfrm>
            </p:grpSpPr>
            <p:sp>
              <p:nvSpPr>
                <p:cNvPr id="62" name="矩形 61">
                  <a:extLst>
                    <a:ext uri="{FF2B5EF4-FFF2-40B4-BE49-F238E27FC236}">
                      <a16:creationId xmlns:a16="http://schemas.microsoft.com/office/drawing/2014/main" id="{2B2BC27D-25A4-467B-B624-B2ABD9F2CBB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F2451268-7FAC-45C4-8259-047EE9B24143}"/>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672E7F0E-321A-498C-8FFD-23E2E706937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61A21BD-27F7-4189-9CB3-F40E386F4E39}"/>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C314FC75-45A6-47D9-92A1-AE4F57F2E1BD}"/>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F4CCA501-6C2E-4070-8C2D-8527F2AE40A1}"/>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E5F6C883-4962-4500-B54D-847A527F79EC}"/>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7C6247E1-F632-4BD7-8B7C-9BF7917B0A65}"/>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接點 69">
                  <a:extLst>
                    <a:ext uri="{FF2B5EF4-FFF2-40B4-BE49-F238E27FC236}">
                      <a16:creationId xmlns:a16="http://schemas.microsoft.com/office/drawing/2014/main" id="{DF88929C-76A9-472E-B77F-279548A83E37}"/>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561BCD4C-CD78-49CA-B7D9-586500F2A2D3}"/>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E69254A2-2519-4CE5-8A4F-ED8A14E1C5FF}"/>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1" name="直線接點 60">
                <a:extLst>
                  <a:ext uri="{FF2B5EF4-FFF2-40B4-BE49-F238E27FC236}">
                    <a16:creationId xmlns:a16="http://schemas.microsoft.com/office/drawing/2014/main" id="{DFF4D0B0-8AF7-401F-A244-78A147845E61}"/>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群組 50">
              <a:extLst>
                <a:ext uri="{FF2B5EF4-FFF2-40B4-BE49-F238E27FC236}">
                  <a16:creationId xmlns:a16="http://schemas.microsoft.com/office/drawing/2014/main" id="{61D8938F-9744-4ED0-BBA3-624668C71483}"/>
                </a:ext>
              </a:extLst>
            </p:cNvPr>
            <p:cNvGrpSpPr/>
            <p:nvPr/>
          </p:nvGrpSpPr>
          <p:grpSpPr>
            <a:xfrm>
              <a:off x="672089" y="5996200"/>
              <a:ext cx="11180350" cy="885391"/>
              <a:chOff x="129930" y="1808128"/>
              <a:chExt cx="11180350" cy="885391"/>
            </a:xfrm>
          </p:grpSpPr>
          <p:sp>
            <p:nvSpPr>
              <p:cNvPr id="52" name="矩形 51">
                <a:extLst>
                  <a:ext uri="{FF2B5EF4-FFF2-40B4-BE49-F238E27FC236}">
                    <a16:creationId xmlns:a16="http://schemas.microsoft.com/office/drawing/2014/main" id="{F8F80E35-42E0-4A16-9DAF-BC0D945E930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3" name="矩形 52">
                <a:extLst>
                  <a:ext uri="{FF2B5EF4-FFF2-40B4-BE49-F238E27FC236}">
                    <a16:creationId xmlns:a16="http://schemas.microsoft.com/office/drawing/2014/main" id="{F573C596-8878-4973-AAE6-71C2353DE009}"/>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4" name="矩形 53">
                <a:extLst>
                  <a:ext uri="{FF2B5EF4-FFF2-40B4-BE49-F238E27FC236}">
                    <a16:creationId xmlns:a16="http://schemas.microsoft.com/office/drawing/2014/main" id="{B7BEDF88-521A-4EC7-8CFC-BE45D33B255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5" name="矩形 54">
                <a:extLst>
                  <a:ext uri="{FF2B5EF4-FFF2-40B4-BE49-F238E27FC236}">
                    <a16:creationId xmlns:a16="http://schemas.microsoft.com/office/drawing/2014/main" id="{66C2AE5F-BDBA-4C0C-8692-764269D90197}"/>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56" name="矩形 55">
                <a:extLst>
                  <a:ext uri="{FF2B5EF4-FFF2-40B4-BE49-F238E27FC236}">
                    <a16:creationId xmlns:a16="http://schemas.microsoft.com/office/drawing/2014/main" id="{4F21BEF1-C97D-4BFD-8EC0-9A3CDBCDF87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57" name="矩形 56">
                <a:extLst>
                  <a:ext uri="{FF2B5EF4-FFF2-40B4-BE49-F238E27FC236}">
                    <a16:creationId xmlns:a16="http://schemas.microsoft.com/office/drawing/2014/main" id="{A49809CF-B59B-4503-AAFE-3B9C883AA904}"/>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58" name="矩形 57">
                <a:extLst>
                  <a:ext uri="{FF2B5EF4-FFF2-40B4-BE49-F238E27FC236}">
                    <a16:creationId xmlns:a16="http://schemas.microsoft.com/office/drawing/2014/main" id="{EA86F5CE-B445-4EB6-AEB7-CA15E95BD308}"/>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59" name="矩形 58">
                <a:extLst>
                  <a:ext uri="{FF2B5EF4-FFF2-40B4-BE49-F238E27FC236}">
                    <a16:creationId xmlns:a16="http://schemas.microsoft.com/office/drawing/2014/main" id="{D142BCAA-72A7-4ED4-90BF-8DC38F2CABB7}"/>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391449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C37BEF4-FC55-4771-B74B-0FAEC384816A}"/>
              </a:ext>
            </a:extLst>
          </p:cNvPr>
          <p:cNvSpPr txBox="1"/>
          <p:nvPr/>
        </p:nvSpPr>
        <p:spPr>
          <a:xfrm>
            <a:off x="1479240" y="193571"/>
            <a:ext cx="8374972"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探索性資料分析：訓練資料與測試資料不一致</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7136DC0A-4461-4DE1-B79A-0B6C877E3B0A}"/>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文字方塊 1">
            <a:extLst>
              <a:ext uri="{FF2B5EF4-FFF2-40B4-BE49-F238E27FC236}">
                <a16:creationId xmlns:a16="http://schemas.microsoft.com/office/drawing/2014/main" id="{2BD42F39-D4B5-4F59-A3F0-A8643C0672DC}"/>
              </a:ext>
            </a:extLst>
          </p:cNvPr>
          <p:cNvSpPr txBox="1"/>
          <p:nvPr/>
        </p:nvSpPr>
        <p:spPr>
          <a:xfrm>
            <a:off x="1565526" y="1828800"/>
            <a:ext cx="3605474" cy="830997"/>
          </a:xfrm>
          <a:prstGeom prst="rect">
            <a:avLst/>
          </a:prstGeom>
          <a:noFill/>
        </p:spPr>
        <p:txBody>
          <a:bodyPr wrap="none" rtlCol="0">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測試資料之中有</a:t>
            </a:r>
            <a:r>
              <a:rPr lang="en-US" altLang="zh-TW" sz="2400" dirty="0">
                <a:solidFill>
                  <a:srgbClr val="6B4834"/>
                </a:solidFill>
                <a:latin typeface="Microsoft JhengHei Light" panose="020B0304030504040204" pitchFamily="34" charset="-120"/>
                <a:ea typeface="Microsoft JhengHei Light" panose="020B0304030504040204" pitchFamily="34" charset="-120"/>
              </a:rPr>
              <a:t>60</a:t>
            </a:r>
            <a:r>
              <a:rPr lang="zh-TW" altLang="en-US" sz="2400" dirty="0">
                <a:solidFill>
                  <a:srgbClr val="6B4834"/>
                </a:solidFill>
                <a:latin typeface="Microsoft JhengHei Light" panose="020B0304030504040204" pitchFamily="34" charset="-120"/>
                <a:ea typeface="Microsoft JhengHei Light" panose="020B0304030504040204" pitchFamily="34" charset="-120"/>
              </a:rPr>
              <a:t>個品項</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a:p>
            <a:r>
              <a:rPr lang="zh-TW" altLang="en-US" sz="2400" dirty="0">
                <a:solidFill>
                  <a:srgbClr val="6B4834"/>
                </a:solidFill>
                <a:latin typeface="Microsoft JhengHei Light" panose="020B0304030504040204" pitchFamily="34" charset="-120"/>
                <a:ea typeface="Microsoft JhengHei Light" panose="020B0304030504040204" pitchFamily="34" charset="-120"/>
              </a:rPr>
              <a:t>在訓練資料中未曾出現過</a:t>
            </a:r>
          </a:p>
        </p:txBody>
      </p:sp>
      <p:sp>
        <p:nvSpPr>
          <p:cNvPr id="6" name="矩形 5">
            <a:extLst>
              <a:ext uri="{FF2B5EF4-FFF2-40B4-BE49-F238E27FC236}">
                <a16:creationId xmlns:a16="http://schemas.microsoft.com/office/drawing/2014/main" id="{8905F30A-8E77-4AF3-957F-7B59395AC81E}"/>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sp>
        <p:nvSpPr>
          <p:cNvPr id="9" name="橢圓 8">
            <a:extLst>
              <a:ext uri="{FF2B5EF4-FFF2-40B4-BE49-F238E27FC236}">
                <a16:creationId xmlns:a16="http://schemas.microsoft.com/office/drawing/2014/main" id="{5CA33324-85AF-4CDC-A03D-3A8910FCEDD7}"/>
              </a:ext>
            </a:extLst>
          </p:cNvPr>
          <p:cNvSpPr/>
          <p:nvPr/>
        </p:nvSpPr>
        <p:spPr>
          <a:xfrm>
            <a:off x="6889071" y="1910882"/>
            <a:ext cx="2405849" cy="2405849"/>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22AA89D4-D096-4E8D-BA20-6E3B8C6257EF}"/>
              </a:ext>
            </a:extLst>
          </p:cNvPr>
          <p:cNvSpPr/>
          <p:nvPr/>
        </p:nvSpPr>
        <p:spPr>
          <a:xfrm>
            <a:off x="7690945" y="1910883"/>
            <a:ext cx="2405849" cy="2405849"/>
          </a:xfrm>
          <a:prstGeom prst="ellipse">
            <a:avLst/>
          </a:prstGeom>
          <a:solidFill>
            <a:srgbClr val="FF000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8F3EEE9-9722-4451-B16E-D25AFF9CDCB4}"/>
              </a:ext>
            </a:extLst>
          </p:cNvPr>
          <p:cNvSpPr txBox="1"/>
          <p:nvPr/>
        </p:nvSpPr>
        <p:spPr>
          <a:xfrm>
            <a:off x="8004451" y="2780622"/>
            <a:ext cx="1018227"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3841</a:t>
            </a:r>
            <a:endParaRPr lang="zh-TW" altLang="en-US" sz="2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E7F507D-2375-4AB5-9E32-15D2F0C1B87A}"/>
              </a:ext>
            </a:extLst>
          </p:cNvPr>
          <p:cNvSpPr txBox="1"/>
          <p:nvPr/>
        </p:nvSpPr>
        <p:spPr>
          <a:xfrm>
            <a:off x="6885090" y="2780622"/>
            <a:ext cx="809837"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195</a:t>
            </a:r>
            <a:endParaRPr lang="zh-TW" altLang="en-US" sz="2800"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806E7E97-A40F-4F89-847A-77C0DC488356}"/>
              </a:ext>
            </a:extLst>
          </p:cNvPr>
          <p:cNvSpPr txBox="1"/>
          <p:nvPr/>
        </p:nvSpPr>
        <p:spPr>
          <a:xfrm>
            <a:off x="9423615" y="2780622"/>
            <a:ext cx="601447"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60</a:t>
            </a:r>
            <a:endParaRPr lang="zh-TW" altLang="en-US" sz="2800"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04D94E8D-70EA-405F-BE03-9472795BAFFD}"/>
              </a:ext>
            </a:extLst>
          </p:cNvPr>
          <p:cNvSpPr txBox="1"/>
          <p:nvPr/>
        </p:nvSpPr>
        <p:spPr>
          <a:xfrm>
            <a:off x="6115050" y="4525668"/>
            <a:ext cx="2108269" cy="553998"/>
          </a:xfrm>
          <a:prstGeom prst="rect">
            <a:avLst/>
          </a:prstGeom>
          <a:noFill/>
        </p:spPr>
        <p:txBody>
          <a:bodyPr wrap="none" rtlCol="0">
            <a:spAutoFit/>
          </a:bodyPr>
          <a:lstStyle/>
          <a:p>
            <a:r>
              <a:rPr lang="zh-TW" altLang="en-US" sz="3000" dirty="0">
                <a:solidFill>
                  <a:srgbClr val="0070C0"/>
                </a:solidFill>
                <a:latin typeface="微軟正黑體" panose="020B0604030504040204" pitchFamily="34" charset="-120"/>
                <a:ea typeface="微軟正黑體" panose="020B0604030504040204" pitchFamily="34" charset="-120"/>
              </a:rPr>
              <a:t>訓練資料集</a:t>
            </a:r>
          </a:p>
        </p:txBody>
      </p:sp>
      <p:sp>
        <p:nvSpPr>
          <p:cNvPr id="17" name="文字方塊 16">
            <a:extLst>
              <a:ext uri="{FF2B5EF4-FFF2-40B4-BE49-F238E27FC236}">
                <a16:creationId xmlns:a16="http://schemas.microsoft.com/office/drawing/2014/main" id="{CBD84B20-CB22-4F27-946A-A9126C313C76}"/>
              </a:ext>
            </a:extLst>
          </p:cNvPr>
          <p:cNvSpPr txBox="1"/>
          <p:nvPr/>
        </p:nvSpPr>
        <p:spPr>
          <a:xfrm>
            <a:off x="8698828" y="4525667"/>
            <a:ext cx="2108269" cy="553998"/>
          </a:xfrm>
          <a:prstGeom prst="rect">
            <a:avLst/>
          </a:prstGeom>
          <a:noFill/>
        </p:spPr>
        <p:txBody>
          <a:bodyPr wrap="none" rtlCol="0">
            <a:spAutoFit/>
          </a:bodyPr>
          <a:lstStyle/>
          <a:p>
            <a:r>
              <a:rPr lang="zh-TW" altLang="en-US" sz="3000" dirty="0">
                <a:solidFill>
                  <a:srgbClr val="FF0000"/>
                </a:solidFill>
                <a:latin typeface="微軟正黑體" panose="020B0604030504040204" pitchFamily="34" charset="-120"/>
                <a:ea typeface="微軟正黑體" panose="020B0604030504040204" pitchFamily="34" charset="-120"/>
              </a:rPr>
              <a:t>測試資料集</a:t>
            </a:r>
          </a:p>
        </p:txBody>
      </p:sp>
      <p:sp>
        <p:nvSpPr>
          <p:cNvPr id="18" name="文字方塊 17">
            <a:extLst>
              <a:ext uri="{FF2B5EF4-FFF2-40B4-BE49-F238E27FC236}">
                <a16:creationId xmlns:a16="http://schemas.microsoft.com/office/drawing/2014/main" id="{C8DD1C18-8C78-4F57-9F66-809982902119}"/>
              </a:ext>
            </a:extLst>
          </p:cNvPr>
          <p:cNvSpPr txBox="1"/>
          <p:nvPr/>
        </p:nvSpPr>
        <p:spPr>
          <a:xfrm>
            <a:off x="8637957" y="5480632"/>
            <a:ext cx="249299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單位：商品編號總數。</a:t>
            </a:r>
          </a:p>
        </p:txBody>
      </p:sp>
      <p:grpSp>
        <p:nvGrpSpPr>
          <p:cNvPr id="40" name="群組 39">
            <a:extLst>
              <a:ext uri="{FF2B5EF4-FFF2-40B4-BE49-F238E27FC236}">
                <a16:creationId xmlns:a16="http://schemas.microsoft.com/office/drawing/2014/main" id="{C369ED9D-5E83-431C-A667-574F35F7C816}"/>
              </a:ext>
            </a:extLst>
          </p:cNvPr>
          <p:cNvGrpSpPr/>
          <p:nvPr/>
        </p:nvGrpSpPr>
        <p:grpSpPr>
          <a:xfrm>
            <a:off x="0" y="5841194"/>
            <a:ext cx="12192000" cy="1165969"/>
            <a:chOff x="0" y="5832805"/>
            <a:chExt cx="12192000" cy="1165969"/>
          </a:xfrm>
        </p:grpSpPr>
        <p:grpSp>
          <p:nvGrpSpPr>
            <p:cNvPr id="41" name="群組 40">
              <a:extLst>
                <a:ext uri="{FF2B5EF4-FFF2-40B4-BE49-F238E27FC236}">
                  <a16:creationId xmlns:a16="http://schemas.microsoft.com/office/drawing/2014/main" id="{83F95A90-25C5-49A6-A6E1-DA4E42CF7C3A}"/>
                </a:ext>
              </a:extLst>
            </p:cNvPr>
            <p:cNvGrpSpPr/>
            <p:nvPr/>
          </p:nvGrpSpPr>
          <p:grpSpPr>
            <a:xfrm>
              <a:off x="0" y="5832805"/>
              <a:ext cx="12192000" cy="1165969"/>
              <a:chOff x="0" y="5832805"/>
              <a:chExt cx="12192000" cy="1165969"/>
            </a:xfrm>
          </p:grpSpPr>
          <p:grpSp>
            <p:nvGrpSpPr>
              <p:cNvPr id="51" name="群組 50">
                <a:extLst>
                  <a:ext uri="{FF2B5EF4-FFF2-40B4-BE49-F238E27FC236}">
                    <a16:creationId xmlns:a16="http://schemas.microsoft.com/office/drawing/2014/main" id="{7E70E9F8-4309-4617-8048-DE3BC6AC7A37}"/>
                  </a:ext>
                </a:extLst>
              </p:cNvPr>
              <p:cNvGrpSpPr/>
              <p:nvPr/>
            </p:nvGrpSpPr>
            <p:grpSpPr>
              <a:xfrm>
                <a:off x="0" y="5832805"/>
                <a:ext cx="12192000" cy="1155809"/>
                <a:chOff x="0" y="5832805"/>
                <a:chExt cx="12192000" cy="1155809"/>
              </a:xfrm>
            </p:grpSpPr>
            <p:sp>
              <p:nvSpPr>
                <p:cNvPr id="53" name="矩形 52">
                  <a:extLst>
                    <a:ext uri="{FF2B5EF4-FFF2-40B4-BE49-F238E27FC236}">
                      <a16:creationId xmlns:a16="http://schemas.microsoft.com/office/drawing/2014/main" id="{8C7D1675-86F2-48B2-AB93-56566C1405BA}"/>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51431C9B-9917-4A4D-973B-35425B653381}"/>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48AF99F-6A02-46A2-8A9A-4675BB1CD84C}"/>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1D3AB00C-DFA3-4F65-B7E9-4121618964D1}"/>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F3513C8-D501-4842-B1E3-190DB12A8E0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24EC39D0-7AB6-4F96-96AC-4C24B2D9D743}"/>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F911E94D-7C8F-4A16-A82E-1D88CE43859D}"/>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D3723E0F-9851-435F-843C-F0EBD90A5877}"/>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1" name="直線接點 60">
                  <a:extLst>
                    <a:ext uri="{FF2B5EF4-FFF2-40B4-BE49-F238E27FC236}">
                      <a16:creationId xmlns:a16="http://schemas.microsoft.com/office/drawing/2014/main" id="{D1C0439D-76A0-4B07-990D-7CCF0FE3F4B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9173498A-282A-4F50-B7E2-BD847F25949D}"/>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E6F20DAA-84A4-4643-BC6B-D80FDC283453}"/>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2" name="直線接點 51">
                <a:extLst>
                  <a:ext uri="{FF2B5EF4-FFF2-40B4-BE49-F238E27FC236}">
                    <a16:creationId xmlns:a16="http://schemas.microsoft.com/office/drawing/2014/main" id="{6FB1B867-87A5-44DB-A415-2CED6F8BB744}"/>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群組 41">
              <a:extLst>
                <a:ext uri="{FF2B5EF4-FFF2-40B4-BE49-F238E27FC236}">
                  <a16:creationId xmlns:a16="http://schemas.microsoft.com/office/drawing/2014/main" id="{0F976FE3-7934-4B25-96E0-9BDE45FF80D9}"/>
                </a:ext>
              </a:extLst>
            </p:cNvPr>
            <p:cNvGrpSpPr/>
            <p:nvPr/>
          </p:nvGrpSpPr>
          <p:grpSpPr>
            <a:xfrm>
              <a:off x="672089" y="5996200"/>
              <a:ext cx="11180350" cy="885391"/>
              <a:chOff x="129930" y="1808128"/>
              <a:chExt cx="11180350" cy="885391"/>
            </a:xfrm>
          </p:grpSpPr>
          <p:sp>
            <p:nvSpPr>
              <p:cNvPr id="43" name="矩形 42">
                <a:extLst>
                  <a:ext uri="{FF2B5EF4-FFF2-40B4-BE49-F238E27FC236}">
                    <a16:creationId xmlns:a16="http://schemas.microsoft.com/office/drawing/2014/main" id="{71109000-7EB3-4ADD-9A96-FB7C13F26AB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44" name="矩形 43">
                <a:extLst>
                  <a:ext uri="{FF2B5EF4-FFF2-40B4-BE49-F238E27FC236}">
                    <a16:creationId xmlns:a16="http://schemas.microsoft.com/office/drawing/2014/main" id="{D9BA82D6-E4B0-45E5-8E09-219122BF2710}"/>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5" name="矩形 44">
                <a:extLst>
                  <a:ext uri="{FF2B5EF4-FFF2-40B4-BE49-F238E27FC236}">
                    <a16:creationId xmlns:a16="http://schemas.microsoft.com/office/drawing/2014/main" id="{C99810A4-71C5-407F-AE60-ACBCAC61F1A0}"/>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6" name="矩形 45">
                <a:extLst>
                  <a:ext uri="{FF2B5EF4-FFF2-40B4-BE49-F238E27FC236}">
                    <a16:creationId xmlns:a16="http://schemas.microsoft.com/office/drawing/2014/main" id="{7C7683D4-B821-4317-B2C8-1D281D94911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7" name="矩形 46">
                <a:extLst>
                  <a:ext uri="{FF2B5EF4-FFF2-40B4-BE49-F238E27FC236}">
                    <a16:creationId xmlns:a16="http://schemas.microsoft.com/office/drawing/2014/main" id="{701E5E35-A38D-4339-8CD0-48D9259BFAB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8" name="矩形 47">
                <a:extLst>
                  <a:ext uri="{FF2B5EF4-FFF2-40B4-BE49-F238E27FC236}">
                    <a16:creationId xmlns:a16="http://schemas.microsoft.com/office/drawing/2014/main" id="{8C9223A1-AA4D-43C6-BF4E-1739D8B043F0}"/>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9" name="矩形 48">
                <a:extLst>
                  <a:ext uri="{FF2B5EF4-FFF2-40B4-BE49-F238E27FC236}">
                    <a16:creationId xmlns:a16="http://schemas.microsoft.com/office/drawing/2014/main" id="{DC4CB889-DCE9-4DD3-B815-A9118EC83B1F}"/>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50" name="矩形 49">
                <a:extLst>
                  <a:ext uri="{FF2B5EF4-FFF2-40B4-BE49-F238E27FC236}">
                    <a16:creationId xmlns:a16="http://schemas.microsoft.com/office/drawing/2014/main" id="{C937907E-A4D6-4CC7-A5B9-6572E0184BC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753332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F973C20E-2B9E-431F-AD07-6B6EBCC8924D}"/>
              </a:ext>
            </a:extLst>
          </p:cNvPr>
          <p:cNvSpPr txBox="1"/>
          <p:nvPr/>
        </p:nvSpPr>
        <p:spPr>
          <a:xfrm>
            <a:off x="1479240" y="193571"/>
            <a:ext cx="6040146"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探索性資料分析：周間業績比較</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E9F4D6B6-0A3B-4618-BE6F-761FF934DC5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549249C1-5A81-48D2-81B2-03BBB3AC386D}"/>
              </a:ext>
            </a:extLst>
          </p:cNvPr>
          <p:cNvSpPr txBox="1"/>
          <p:nvPr/>
        </p:nvSpPr>
        <p:spPr>
          <a:xfrm>
            <a:off x="1565526" y="4824736"/>
            <a:ext cx="7385434" cy="830997"/>
          </a:xfrm>
          <a:prstGeom prst="rect">
            <a:avLst/>
          </a:prstGeom>
          <a:noFill/>
        </p:spPr>
        <p:txBody>
          <a:bodyPr wrap="square" rtlCol="0">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訓練資料中，</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a:p>
            <a:r>
              <a:rPr lang="zh-TW" altLang="en-US" sz="2400" dirty="0">
                <a:solidFill>
                  <a:srgbClr val="6B4834"/>
                </a:solidFill>
                <a:latin typeface="Microsoft JhengHei Light" panose="020B0304030504040204" pitchFamily="34" charset="-120"/>
                <a:ea typeface="Microsoft JhengHei Light" panose="020B0304030504040204" pitchFamily="34" charset="-120"/>
              </a:rPr>
              <a:t>銷售量在周末較高。</a:t>
            </a:r>
          </a:p>
        </p:txBody>
      </p:sp>
      <p:sp>
        <p:nvSpPr>
          <p:cNvPr id="7" name="矩形 6">
            <a:extLst>
              <a:ext uri="{FF2B5EF4-FFF2-40B4-BE49-F238E27FC236}">
                <a16:creationId xmlns:a16="http://schemas.microsoft.com/office/drawing/2014/main" id="{63F2B4EA-B76B-4D37-AF73-29358CD79CA2}"/>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grpSp>
        <p:nvGrpSpPr>
          <p:cNvPr id="32" name="群組 31">
            <a:extLst>
              <a:ext uri="{FF2B5EF4-FFF2-40B4-BE49-F238E27FC236}">
                <a16:creationId xmlns:a16="http://schemas.microsoft.com/office/drawing/2014/main" id="{E6D46D7C-4F02-4045-B46F-E99F41A1E515}"/>
              </a:ext>
            </a:extLst>
          </p:cNvPr>
          <p:cNvGrpSpPr/>
          <p:nvPr/>
        </p:nvGrpSpPr>
        <p:grpSpPr>
          <a:xfrm>
            <a:off x="0" y="5841194"/>
            <a:ext cx="12192000" cy="1165969"/>
            <a:chOff x="0" y="5832805"/>
            <a:chExt cx="12192000" cy="1165969"/>
          </a:xfrm>
        </p:grpSpPr>
        <p:grpSp>
          <p:nvGrpSpPr>
            <p:cNvPr id="33" name="群組 32">
              <a:extLst>
                <a:ext uri="{FF2B5EF4-FFF2-40B4-BE49-F238E27FC236}">
                  <a16:creationId xmlns:a16="http://schemas.microsoft.com/office/drawing/2014/main" id="{F610DCAE-8A53-4F30-A05F-5A7C8316094C}"/>
                </a:ext>
              </a:extLst>
            </p:cNvPr>
            <p:cNvGrpSpPr/>
            <p:nvPr/>
          </p:nvGrpSpPr>
          <p:grpSpPr>
            <a:xfrm>
              <a:off x="0" y="5832805"/>
              <a:ext cx="12192000" cy="1165969"/>
              <a:chOff x="0" y="5832805"/>
              <a:chExt cx="12192000" cy="1165969"/>
            </a:xfrm>
          </p:grpSpPr>
          <p:grpSp>
            <p:nvGrpSpPr>
              <p:cNvPr id="43" name="群組 42">
                <a:extLst>
                  <a:ext uri="{FF2B5EF4-FFF2-40B4-BE49-F238E27FC236}">
                    <a16:creationId xmlns:a16="http://schemas.microsoft.com/office/drawing/2014/main" id="{A7F883D9-CEB7-4D46-8A67-1FD93AB2A980}"/>
                  </a:ext>
                </a:extLst>
              </p:cNvPr>
              <p:cNvGrpSpPr/>
              <p:nvPr/>
            </p:nvGrpSpPr>
            <p:grpSpPr>
              <a:xfrm>
                <a:off x="0" y="5832805"/>
                <a:ext cx="12192000" cy="1155809"/>
                <a:chOff x="0" y="5832805"/>
                <a:chExt cx="12192000" cy="1155809"/>
              </a:xfrm>
            </p:grpSpPr>
            <p:sp>
              <p:nvSpPr>
                <p:cNvPr id="45" name="矩形 44">
                  <a:extLst>
                    <a:ext uri="{FF2B5EF4-FFF2-40B4-BE49-F238E27FC236}">
                      <a16:creationId xmlns:a16="http://schemas.microsoft.com/office/drawing/2014/main" id="{9076A335-5608-4261-BB38-D12A79487C0F}"/>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E82D6E43-88D1-42F7-AAA0-30288C766F2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4D509B1E-FB71-4150-A4ED-BA75F504B4AE}"/>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514967FD-4AF2-441C-9367-B97B579792F7}"/>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8A2A6DC2-AA2F-4250-ACC8-D7EC4796315E}"/>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87EE419C-B460-4DC1-8C9C-378DC1F383D8}"/>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BC187B15-BC02-42CB-B655-643E885DB208}"/>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91B162AA-0E69-440E-9C1F-C2AE1556ED49}"/>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接點 52">
                  <a:extLst>
                    <a:ext uri="{FF2B5EF4-FFF2-40B4-BE49-F238E27FC236}">
                      <a16:creationId xmlns:a16="http://schemas.microsoft.com/office/drawing/2014/main" id="{B378167D-2EF8-49A5-A3BE-16C2F176785F}"/>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EF0F6E4-DBC0-4BE3-9392-EF3CA1143E8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0EB41388-AFBE-4044-9D4F-7E3DF5EE0D88}"/>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直線接點 43">
                <a:extLst>
                  <a:ext uri="{FF2B5EF4-FFF2-40B4-BE49-F238E27FC236}">
                    <a16:creationId xmlns:a16="http://schemas.microsoft.com/office/drawing/2014/main" id="{9D1077C0-2FFB-45D4-9FD7-14324F63098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群組 33">
              <a:extLst>
                <a:ext uri="{FF2B5EF4-FFF2-40B4-BE49-F238E27FC236}">
                  <a16:creationId xmlns:a16="http://schemas.microsoft.com/office/drawing/2014/main" id="{27079C19-D14E-42BC-BEA5-3227A6FE6641}"/>
                </a:ext>
              </a:extLst>
            </p:cNvPr>
            <p:cNvGrpSpPr/>
            <p:nvPr/>
          </p:nvGrpSpPr>
          <p:grpSpPr>
            <a:xfrm>
              <a:off x="672089" y="5996200"/>
              <a:ext cx="11180350" cy="885391"/>
              <a:chOff x="129930" y="1808128"/>
              <a:chExt cx="11180350" cy="885391"/>
            </a:xfrm>
          </p:grpSpPr>
          <p:sp>
            <p:nvSpPr>
              <p:cNvPr id="35" name="矩形 34">
                <a:extLst>
                  <a:ext uri="{FF2B5EF4-FFF2-40B4-BE49-F238E27FC236}">
                    <a16:creationId xmlns:a16="http://schemas.microsoft.com/office/drawing/2014/main" id="{36945419-D08B-40CF-9117-AF5F1DB0E20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6" name="矩形 35">
                <a:extLst>
                  <a:ext uri="{FF2B5EF4-FFF2-40B4-BE49-F238E27FC236}">
                    <a16:creationId xmlns:a16="http://schemas.microsoft.com/office/drawing/2014/main" id="{CF9E7F11-250C-4F36-9CA2-0F5B1C87EC2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37" name="矩形 36">
                <a:extLst>
                  <a:ext uri="{FF2B5EF4-FFF2-40B4-BE49-F238E27FC236}">
                    <a16:creationId xmlns:a16="http://schemas.microsoft.com/office/drawing/2014/main" id="{EA39829E-FAF2-4A2E-B393-BDEF1CB745BF}"/>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8" name="矩形 37">
                <a:extLst>
                  <a:ext uri="{FF2B5EF4-FFF2-40B4-BE49-F238E27FC236}">
                    <a16:creationId xmlns:a16="http://schemas.microsoft.com/office/drawing/2014/main" id="{A81AD5EC-C3A7-49B4-BE95-3ED88C8A8ED7}"/>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9" name="矩形 38">
                <a:extLst>
                  <a:ext uri="{FF2B5EF4-FFF2-40B4-BE49-F238E27FC236}">
                    <a16:creationId xmlns:a16="http://schemas.microsoft.com/office/drawing/2014/main" id="{3CB180E3-4BB3-4CFC-81B1-C28D035059EB}"/>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0" name="矩形 39">
                <a:extLst>
                  <a:ext uri="{FF2B5EF4-FFF2-40B4-BE49-F238E27FC236}">
                    <a16:creationId xmlns:a16="http://schemas.microsoft.com/office/drawing/2014/main" id="{3B1AF60B-F113-4449-9E16-5FB129AC451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1" name="矩形 40">
                <a:extLst>
                  <a:ext uri="{FF2B5EF4-FFF2-40B4-BE49-F238E27FC236}">
                    <a16:creationId xmlns:a16="http://schemas.microsoft.com/office/drawing/2014/main" id="{E9863425-C982-41E5-B56C-3BE2D2B308FB}"/>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2" name="矩形 41">
                <a:extLst>
                  <a:ext uri="{FF2B5EF4-FFF2-40B4-BE49-F238E27FC236}">
                    <a16:creationId xmlns:a16="http://schemas.microsoft.com/office/drawing/2014/main" id="{49C317CD-F60B-4DCE-9041-0BED3A3D95EC}"/>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nvGrpSpPr>
          <p:cNvPr id="11" name="群組 10">
            <a:extLst>
              <a:ext uri="{FF2B5EF4-FFF2-40B4-BE49-F238E27FC236}">
                <a16:creationId xmlns:a16="http://schemas.microsoft.com/office/drawing/2014/main" id="{CCE80F75-4D10-409B-9860-EEBADB3D8C12}"/>
              </a:ext>
            </a:extLst>
          </p:cNvPr>
          <p:cNvGrpSpPr/>
          <p:nvPr/>
        </p:nvGrpSpPr>
        <p:grpSpPr>
          <a:xfrm>
            <a:off x="1343426" y="1618414"/>
            <a:ext cx="9343352" cy="3036498"/>
            <a:chOff x="1343426" y="1618414"/>
            <a:chExt cx="9343352" cy="3036498"/>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6081" y="1815264"/>
              <a:ext cx="8650697" cy="2550404"/>
            </a:xfrm>
            <a:prstGeom prst="rect">
              <a:avLst/>
            </a:prstGeom>
          </p:spPr>
        </p:pic>
        <p:sp>
          <p:nvSpPr>
            <p:cNvPr id="8" name="文字方塊 7">
              <a:extLst>
                <a:ext uri="{FF2B5EF4-FFF2-40B4-BE49-F238E27FC236}">
                  <a16:creationId xmlns:a16="http://schemas.microsoft.com/office/drawing/2014/main" id="{16919B04-D2FC-426F-A722-A3190681A44B}"/>
                </a:ext>
              </a:extLst>
            </p:cNvPr>
            <p:cNvSpPr txBox="1"/>
            <p:nvPr/>
          </p:nvSpPr>
          <p:spPr>
            <a:xfrm>
              <a:off x="4333575" y="1618414"/>
              <a:ext cx="3600750" cy="461665"/>
            </a:xfrm>
            <a:prstGeom prst="rect">
              <a:avLst/>
            </a:prstGeom>
            <a:solidFill>
              <a:schemeClr val="bg1"/>
            </a:solidFill>
          </p:spPr>
          <p:txBody>
            <a:bodyPr wrap="square" rtlCol="0">
              <a:spAutoFit/>
            </a:bodyPr>
            <a:lstStyle/>
            <a:p>
              <a:pPr algn="ctr"/>
              <a:r>
                <a:rPr lang="zh-TW" altLang="en-US" sz="2400" dirty="0">
                  <a:solidFill>
                    <a:srgbClr val="8C7061"/>
                  </a:solidFill>
                  <a:latin typeface="微軟正黑體" panose="020B0604030504040204" pitchFamily="34" charset="-120"/>
                  <a:ea typeface="微軟正黑體" panose="020B0604030504040204" pitchFamily="34" charset="-120"/>
                </a:rPr>
                <a:t>各年度、周間總銷量熱圖</a:t>
              </a:r>
              <a:endParaRPr lang="en-US" altLang="zh-TW" sz="2400" dirty="0">
                <a:solidFill>
                  <a:srgbClr val="8C7061"/>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D4782680-6DA4-4D14-9BDB-91AA8AAEB3CA}"/>
                </a:ext>
              </a:extLst>
            </p:cNvPr>
            <p:cNvSpPr txBox="1"/>
            <p:nvPr/>
          </p:nvSpPr>
          <p:spPr>
            <a:xfrm>
              <a:off x="4457400" y="4177858"/>
              <a:ext cx="3135311" cy="477054"/>
            </a:xfrm>
            <a:prstGeom prst="rect">
              <a:avLst/>
            </a:prstGeom>
            <a:solidFill>
              <a:schemeClr val="bg1"/>
            </a:solidFill>
          </p:spPr>
          <p:txBody>
            <a:bodyPr wrap="square" rtlCol="0">
              <a:spAutoFit/>
            </a:bodyPr>
            <a:lstStyle/>
            <a:p>
              <a:pPr algn="ctr"/>
              <a:r>
                <a:rPr lang="zh-TW" altLang="en-US" dirty="0">
                  <a:solidFill>
                    <a:srgbClr val="8C7061"/>
                  </a:solidFill>
                  <a:latin typeface="微軟正黑體" panose="020B0604030504040204" pitchFamily="34" charset="-120"/>
                  <a:ea typeface="微軟正黑體" panose="020B0604030504040204" pitchFamily="34" charset="-120"/>
                </a:rPr>
                <a:t>周間</a:t>
              </a:r>
              <a:endParaRPr lang="en-US" altLang="zh-TW" dirty="0">
                <a:solidFill>
                  <a:srgbClr val="8C7061"/>
                </a:solidFill>
                <a:latin typeface="微軟正黑體" panose="020B0604030504040204" pitchFamily="34" charset="-120"/>
                <a:ea typeface="微軟正黑體" panose="020B0604030504040204" pitchFamily="34" charset="-120"/>
              </a:endParaRPr>
            </a:p>
            <a:p>
              <a:pPr algn="ctr"/>
              <a:endParaRPr lang="zh-TW" altLang="en-US" sz="600" dirty="0">
                <a:solidFill>
                  <a:srgbClr val="8C7061"/>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F1633841-2393-4A9C-B07F-06F71A75F10F}"/>
                </a:ext>
              </a:extLst>
            </p:cNvPr>
            <p:cNvSpPr txBox="1"/>
            <p:nvPr/>
          </p:nvSpPr>
          <p:spPr>
            <a:xfrm>
              <a:off x="1343426" y="2637414"/>
              <a:ext cx="543225" cy="754053"/>
            </a:xfrm>
            <a:prstGeom prst="rect">
              <a:avLst/>
            </a:prstGeom>
            <a:solidFill>
              <a:schemeClr val="bg1"/>
            </a:solidFill>
          </p:spPr>
          <p:txBody>
            <a:bodyPr wrap="square" rtlCol="0">
              <a:spAutoFit/>
            </a:bodyPr>
            <a:lstStyle/>
            <a:p>
              <a:pPr algn="ctr"/>
              <a:r>
                <a:rPr lang="zh-TW" altLang="en-US" dirty="0">
                  <a:solidFill>
                    <a:srgbClr val="8C7061"/>
                  </a:solidFill>
                  <a:latin typeface="微軟正黑體" panose="020B0604030504040204" pitchFamily="34" charset="-120"/>
                  <a:ea typeface="微軟正黑體" panose="020B0604030504040204" pitchFamily="34" charset="-120"/>
                </a:rPr>
                <a:t>年度</a:t>
              </a:r>
              <a:endParaRPr lang="en-US" altLang="zh-TW" dirty="0">
                <a:solidFill>
                  <a:srgbClr val="8C7061"/>
                </a:solidFill>
                <a:latin typeface="微軟正黑體" panose="020B0604030504040204" pitchFamily="34" charset="-120"/>
                <a:ea typeface="微軟正黑體" panose="020B0604030504040204" pitchFamily="34" charset="-120"/>
              </a:endParaRPr>
            </a:p>
            <a:p>
              <a:pPr algn="ctr"/>
              <a:endParaRPr lang="zh-TW" altLang="en-US" sz="600" dirty="0">
                <a:solidFill>
                  <a:srgbClr val="8C706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829F9995-E050-471B-81B4-8536B7ABD8C4}"/>
                </a:ext>
              </a:extLst>
            </p:cNvPr>
            <p:cNvSpPr txBox="1"/>
            <p:nvPr/>
          </p:nvSpPr>
          <p:spPr>
            <a:xfrm>
              <a:off x="1737221" y="2148653"/>
              <a:ext cx="716863" cy="1892826"/>
            </a:xfrm>
            <a:prstGeom prst="rect">
              <a:avLst/>
            </a:prstGeom>
            <a:solidFill>
              <a:schemeClr val="bg1"/>
            </a:solidFill>
          </p:spPr>
          <p:txBody>
            <a:bodyPr wrap="none" rtlCol="0">
              <a:spAutoFit/>
            </a:bodyPr>
            <a:lstStyle/>
            <a:p>
              <a:r>
                <a:rPr lang="en-US" altLang="zh-TW" dirty="0">
                  <a:solidFill>
                    <a:srgbClr val="8C7061"/>
                  </a:solidFill>
                  <a:latin typeface="微軟正黑體" panose="020B0604030504040204" pitchFamily="34" charset="-120"/>
                  <a:ea typeface="微軟正黑體" panose="020B0604030504040204" pitchFamily="34" charset="-120"/>
                </a:rPr>
                <a:t>2013</a:t>
              </a:r>
            </a:p>
            <a:p>
              <a:endParaRPr lang="en-US" altLang="zh-TW" sz="500" dirty="0">
                <a:solidFill>
                  <a:srgbClr val="8C7061"/>
                </a:solidFill>
                <a:latin typeface="微軟正黑體" panose="020B0604030504040204" pitchFamily="34" charset="-120"/>
                <a:ea typeface="微軟正黑體" panose="020B0604030504040204" pitchFamily="34" charset="-120"/>
              </a:endParaRPr>
            </a:p>
            <a:p>
              <a:r>
                <a:rPr lang="en-US" altLang="zh-TW" dirty="0">
                  <a:solidFill>
                    <a:srgbClr val="8C7061"/>
                  </a:solidFill>
                  <a:latin typeface="微軟正黑體" panose="020B0604030504040204" pitchFamily="34" charset="-120"/>
                  <a:ea typeface="微軟正黑體" panose="020B0604030504040204" pitchFamily="34" charset="-120"/>
                </a:rPr>
                <a:t>2014</a:t>
              </a:r>
            </a:p>
            <a:p>
              <a:endParaRPr lang="en-US" altLang="zh-TW" sz="500" dirty="0">
                <a:solidFill>
                  <a:srgbClr val="8C7061"/>
                </a:solidFill>
                <a:latin typeface="微軟正黑體" panose="020B0604030504040204" pitchFamily="34" charset="-120"/>
                <a:ea typeface="微軟正黑體" panose="020B0604030504040204" pitchFamily="34" charset="-120"/>
              </a:endParaRPr>
            </a:p>
            <a:p>
              <a:r>
                <a:rPr lang="en-US" altLang="zh-TW" dirty="0">
                  <a:solidFill>
                    <a:srgbClr val="8C7061"/>
                  </a:solidFill>
                  <a:latin typeface="微軟正黑體" panose="020B0604030504040204" pitchFamily="34" charset="-120"/>
                  <a:ea typeface="微軟正黑體" panose="020B0604030504040204" pitchFamily="34" charset="-120"/>
                </a:rPr>
                <a:t>2015</a:t>
              </a:r>
            </a:p>
            <a:p>
              <a:endParaRPr lang="en-US" altLang="zh-TW" sz="500" dirty="0">
                <a:solidFill>
                  <a:srgbClr val="8C7061"/>
                </a:solidFill>
                <a:latin typeface="微軟正黑體" panose="020B0604030504040204" pitchFamily="34" charset="-120"/>
                <a:ea typeface="微軟正黑體" panose="020B0604030504040204" pitchFamily="34" charset="-120"/>
              </a:endParaRPr>
            </a:p>
            <a:p>
              <a:r>
                <a:rPr lang="en-US" altLang="zh-TW" dirty="0">
                  <a:solidFill>
                    <a:srgbClr val="8C7061"/>
                  </a:solidFill>
                  <a:latin typeface="微軟正黑體" panose="020B0604030504040204" pitchFamily="34" charset="-120"/>
                  <a:ea typeface="微軟正黑體" panose="020B0604030504040204" pitchFamily="34" charset="-120"/>
                </a:rPr>
                <a:t>2016</a:t>
              </a:r>
            </a:p>
            <a:p>
              <a:endParaRPr lang="en-US" altLang="zh-TW" sz="500" dirty="0">
                <a:solidFill>
                  <a:srgbClr val="8C7061"/>
                </a:solidFill>
                <a:latin typeface="微軟正黑體" panose="020B0604030504040204" pitchFamily="34" charset="-120"/>
                <a:ea typeface="微軟正黑體" panose="020B0604030504040204" pitchFamily="34" charset="-120"/>
              </a:endParaRPr>
            </a:p>
            <a:p>
              <a:r>
                <a:rPr lang="en-US" altLang="zh-TW" dirty="0">
                  <a:solidFill>
                    <a:srgbClr val="8C7061"/>
                  </a:solidFill>
                  <a:latin typeface="微軟正黑體" panose="020B0604030504040204" pitchFamily="34" charset="-120"/>
                  <a:ea typeface="微軟正黑體" panose="020B0604030504040204" pitchFamily="34" charset="-120"/>
                </a:rPr>
                <a:t>2017</a:t>
              </a:r>
            </a:p>
            <a:p>
              <a:endParaRPr lang="zh-TW" altLang="en-US" sz="700" dirty="0">
                <a:solidFill>
                  <a:srgbClr val="8C7061"/>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566868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9D5859-E0DD-422B-A6BD-B24AC7BF3FC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a:extLst>
              <a:ext uri="{FF2B5EF4-FFF2-40B4-BE49-F238E27FC236}">
                <a16:creationId xmlns:a16="http://schemas.microsoft.com/office/drawing/2014/main" id="{3CDC58BA-8E4A-44A3-A1BD-B90E8B71899C}"/>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目錄</a:t>
            </a:r>
          </a:p>
        </p:txBody>
      </p:sp>
      <p:grpSp>
        <p:nvGrpSpPr>
          <p:cNvPr id="18" name="群組 17">
            <a:extLst>
              <a:ext uri="{FF2B5EF4-FFF2-40B4-BE49-F238E27FC236}">
                <a16:creationId xmlns:a16="http://schemas.microsoft.com/office/drawing/2014/main" id="{5D28C331-76B3-45D0-9E13-B20D838C007B}"/>
              </a:ext>
            </a:extLst>
          </p:cNvPr>
          <p:cNvGrpSpPr/>
          <p:nvPr/>
        </p:nvGrpSpPr>
        <p:grpSpPr>
          <a:xfrm>
            <a:off x="2413481" y="788121"/>
            <a:ext cx="3851443" cy="1323439"/>
            <a:chOff x="1763031" y="788121"/>
            <a:chExt cx="3851443" cy="1323439"/>
          </a:xfrm>
        </p:grpSpPr>
        <p:grpSp>
          <p:nvGrpSpPr>
            <p:cNvPr id="7" name="群組 6">
              <a:extLst>
                <a:ext uri="{FF2B5EF4-FFF2-40B4-BE49-F238E27FC236}">
                  <a16:creationId xmlns:a16="http://schemas.microsoft.com/office/drawing/2014/main" id="{E0FD6DE1-8AED-4D54-B2FF-E8946E760709}"/>
                </a:ext>
              </a:extLst>
            </p:cNvPr>
            <p:cNvGrpSpPr/>
            <p:nvPr/>
          </p:nvGrpSpPr>
          <p:grpSpPr>
            <a:xfrm>
              <a:off x="1763031" y="788121"/>
              <a:ext cx="795383" cy="1323439"/>
              <a:chOff x="3878580" y="1253480"/>
              <a:chExt cx="897742" cy="1493754"/>
            </a:xfrm>
          </p:grpSpPr>
          <p:sp>
            <p:nvSpPr>
              <p:cNvPr id="5" name="流程圖: 延遲 4">
                <a:extLst>
                  <a:ext uri="{FF2B5EF4-FFF2-40B4-BE49-F238E27FC236}">
                    <a16:creationId xmlns:a16="http://schemas.microsoft.com/office/drawing/2014/main" id="{F321FEB9-EED3-4BDE-8CE1-2399F2DDCCCE}"/>
                  </a:ext>
                </a:extLst>
              </p:cNvPr>
              <p:cNvSpPr/>
              <p:nvPr/>
            </p:nvSpPr>
            <p:spPr>
              <a:xfrm flipH="1">
                <a:off x="3878580" y="1558052"/>
                <a:ext cx="662940" cy="926068"/>
              </a:xfrm>
              <a:prstGeom prst="flowChartDelay">
                <a:avLst/>
              </a:prstGeom>
              <a:solidFill>
                <a:srgbClr val="E97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6" name="文字方塊 5">
                <a:extLst>
                  <a:ext uri="{FF2B5EF4-FFF2-40B4-BE49-F238E27FC236}">
                    <a16:creationId xmlns:a16="http://schemas.microsoft.com/office/drawing/2014/main" id="{F27894D3-8714-4744-925B-E7F77B44CC3C}"/>
                  </a:ext>
                </a:extLst>
              </p:cNvPr>
              <p:cNvSpPr txBox="1"/>
              <p:nvPr/>
            </p:nvSpPr>
            <p:spPr>
              <a:xfrm>
                <a:off x="4101092" y="1253480"/>
                <a:ext cx="675230"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1</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sp>
          <p:nvSpPr>
            <p:cNvPr id="25" name="文字方塊 24">
              <a:extLst>
                <a:ext uri="{FF2B5EF4-FFF2-40B4-BE49-F238E27FC236}">
                  <a16:creationId xmlns:a16="http://schemas.microsoft.com/office/drawing/2014/main" id="{9C75829D-E274-4B50-B992-22A2AB49CD4F}"/>
                </a:ext>
              </a:extLst>
            </p:cNvPr>
            <p:cNvSpPr txBox="1"/>
            <p:nvPr/>
          </p:nvSpPr>
          <p:spPr>
            <a:xfrm>
              <a:off x="2450277" y="1195298"/>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grpSp>
      <p:sp>
        <p:nvSpPr>
          <p:cNvPr id="45" name="矩形 44">
            <a:extLst>
              <a:ext uri="{FF2B5EF4-FFF2-40B4-BE49-F238E27FC236}">
                <a16:creationId xmlns:a16="http://schemas.microsoft.com/office/drawing/2014/main" id="{94859FB0-F37A-4385-AFF4-6CFADA96B60F}"/>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19" name="群組 18">
            <a:extLst>
              <a:ext uri="{FF2B5EF4-FFF2-40B4-BE49-F238E27FC236}">
                <a16:creationId xmlns:a16="http://schemas.microsoft.com/office/drawing/2014/main" id="{1A65A433-4EB9-4D5E-941D-D955F43C7BEF}"/>
              </a:ext>
            </a:extLst>
          </p:cNvPr>
          <p:cNvGrpSpPr/>
          <p:nvPr/>
        </p:nvGrpSpPr>
        <p:grpSpPr>
          <a:xfrm>
            <a:off x="2413489" y="1898596"/>
            <a:ext cx="3851435" cy="1323439"/>
            <a:chOff x="1763039" y="2138578"/>
            <a:chExt cx="3851435" cy="1323439"/>
          </a:xfrm>
        </p:grpSpPr>
        <p:sp>
          <p:nvSpPr>
            <p:cNvPr id="26" name="文字方塊 25">
              <a:extLst>
                <a:ext uri="{FF2B5EF4-FFF2-40B4-BE49-F238E27FC236}">
                  <a16:creationId xmlns:a16="http://schemas.microsoft.com/office/drawing/2014/main" id="{76B5B986-21D7-4DA7-8922-309C3605CAD7}"/>
                </a:ext>
              </a:extLst>
            </p:cNvPr>
            <p:cNvSpPr txBox="1"/>
            <p:nvPr/>
          </p:nvSpPr>
          <p:spPr>
            <a:xfrm>
              <a:off x="2450277" y="2560252"/>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使用工具</a:t>
              </a:r>
            </a:p>
          </p:txBody>
        </p:sp>
        <p:grpSp>
          <p:nvGrpSpPr>
            <p:cNvPr id="46" name="群組 45">
              <a:extLst>
                <a:ext uri="{FF2B5EF4-FFF2-40B4-BE49-F238E27FC236}">
                  <a16:creationId xmlns:a16="http://schemas.microsoft.com/office/drawing/2014/main" id="{5CA042D0-1FDD-490D-A632-EB4DDFA00741}"/>
                </a:ext>
              </a:extLst>
            </p:cNvPr>
            <p:cNvGrpSpPr/>
            <p:nvPr/>
          </p:nvGrpSpPr>
          <p:grpSpPr>
            <a:xfrm>
              <a:off x="1763039" y="2138578"/>
              <a:ext cx="888726" cy="1323439"/>
              <a:chOff x="3878584" y="1253480"/>
              <a:chExt cx="1003096" cy="1493754"/>
            </a:xfrm>
          </p:grpSpPr>
          <p:sp>
            <p:nvSpPr>
              <p:cNvPr id="47" name="流程圖: 延遲 46">
                <a:extLst>
                  <a:ext uri="{FF2B5EF4-FFF2-40B4-BE49-F238E27FC236}">
                    <a16:creationId xmlns:a16="http://schemas.microsoft.com/office/drawing/2014/main" id="{4443C834-8629-42B3-A2AE-A1BECBC5FB2A}"/>
                  </a:ext>
                </a:extLst>
              </p:cNvPr>
              <p:cNvSpPr/>
              <p:nvPr/>
            </p:nvSpPr>
            <p:spPr>
              <a:xfrm flipH="1">
                <a:off x="3878584" y="1558052"/>
                <a:ext cx="662940" cy="926067"/>
              </a:xfrm>
              <a:prstGeom prst="flowChartDelay">
                <a:avLst/>
              </a:prstGeom>
              <a:solidFill>
                <a:srgbClr val="EC7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48" name="文字方塊 47">
                <a:extLst>
                  <a:ext uri="{FF2B5EF4-FFF2-40B4-BE49-F238E27FC236}">
                    <a16:creationId xmlns:a16="http://schemas.microsoft.com/office/drawing/2014/main" id="{1F351270-4EBD-4167-A4B5-E683DD15FF9F}"/>
                  </a:ext>
                </a:extLst>
              </p:cNvPr>
              <p:cNvSpPr txBox="1"/>
              <p:nvPr/>
            </p:nvSpPr>
            <p:spPr>
              <a:xfrm>
                <a:off x="4030950" y="1253480"/>
                <a:ext cx="850730"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2</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grpSp>
      <p:grpSp>
        <p:nvGrpSpPr>
          <p:cNvPr id="20" name="群組 19">
            <a:extLst>
              <a:ext uri="{FF2B5EF4-FFF2-40B4-BE49-F238E27FC236}">
                <a16:creationId xmlns:a16="http://schemas.microsoft.com/office/drawing/2014/main" id="{439E3061-326D-43FB-9543-4A806BF3CA89}"/>
              </a:ext>
            </a:extLst>
          </p:cNvPr>
          <p:cNvGrpSpPr/>
          <p:nvPr/>
        </p:nvGrpSpPr>
        <p:grpSpPr>
          <a:xfrm>
            <a:off x="2413481" y="3009071"/>
            <a:ext cx="3851443" cy="1323439"/>
            <a:chOff x="1763031" y="3533014"/>
            <a:chExt cx="3851443" cy="1323439"/>
          </a:xfrm>
        </p:grpSpPr>
        <p:sp>
          <p:nvSpPr>
            <p:cNvPr id="27" name="文字方塊 26">
              <a:extLst>
                <a:ext uri="{FF2B5EF4-FFF2-40B4-BE49-F238E27FC236}">
                  <a16:creationId xmlns:a16="http://schemas.microsoft.com/office/drawing/2014/main" id="{C258E59C-7EEE-4985-A430-208AD5B2ADD9}"/>
                </a:ext>
              </a:extLst>
            </p:cNvPr>
            <p:cNvSpPr txBox="1"/>
            <p:nvPr/>
          </p:nvSpPr>
          <p:spPr>
            <a:xfrm>
              <a:off x="2450277" y="3925206"/>
              <a:ext cx="3164197" cy="584775"/>
            </a:xfrm>
            <a:prstGeom prst="rect">
              <a:avLst/>
            </a:prstGeom>
            <a:noFill/>
          </p:spPr>
          <p:txBody>
            <a:bodyPr wrap="square" rtlCol="0">
              <a:spAutoFit/>
            </a:bodyPr>
            <a:lstStyle/>
            <a:p>
              <a:r>
                <a:rPr lang="en-US" altLang="zh-TW" sz="3200" b="1" dirty="0">
                  <a:solidFill>
                    <a:srgbClr val="6C3A27"/>
                  </a:solidFill>
                  <a:latin typeface="微軟正黑體" panose="020B0604030504040204" pitchFamily="34" charset="-120"/>
                  <a:ea typeface="微軟正黑體" panose="020B0604030504040204" pitchFamily="34" charset="-120"/>
                </a:rPr>
                <a:t>Hadoop</a:t>
              </a:r>
              <a:r>
                <a:rPr lang="zh-TW" altLang="en-US" sz="3200" b="1" dirty="0">
                  <a:solidFill>
                    <a:srgbClr val="6C3A27"/>
                  </a:solidFill>
                  <a:latin typeface="微軟正黑體" panose="020B0604030504040204" pitchFamily="34" charset="-120"/>
                  <a:ea typeface="微軟正黑體" panose="020B0604030504040204" pitchFamily="34" charset="-120"/>
                </a:rPr>
                <a:t>系統</a:t>
              </a:r>
            </a:p>
          </p:txBody>
        </p:sp>
        <p:grpSp>
          <p:nvGrpSpPr>
            <p:cNvPr id="49" name="群組 48">
              <a:extLst>
                <a:ext uri="{FF2B5EF4-FFF2-40B4-BE49-F238E27FC236}">
                  <a16:creationId xmlns:a16="http://schemas.microsoft.com/office/drawing/2014/main" id="{4B2B75D0-9875-4411-97E5-C6A41AEB06DC}"/>
                </a:ext>
              </a:extLst>
            </p:cNvPr>
            <p:cNvGrpSpPr/>
            <p:nvPr/>
          </p:nvGrpSpPr>
          <p:grpSpPr>
            <a:xfrm>
              <a:off x="1763031" y="3533014"/>
              <a:ext cx="924242" cy="1323439"/>
              <a:chOff x="3878580" y="1253480"/>
              <a:chExt cx="1043184" cy="1493754"/>
            </a:xfrm>
          </p:grpSpPr>
          <p:sp>
            <p:nvSpPr>
              <p:cNvPr id="50" name="流程圖: 延遲 49">
                <a:extLst>
                  <a:ext uri="{FF2B5EF4-FFF2-40B4-BE49-F238E27FC236}">
                    <a16:creationId xmlns:a16="http://schemas.microsoft.com/office/drawing/2014/main" id="{AB9B9055-2CB8-4404-B638-502EBE474F64}"/>
                  </a:ext>
                </a:extLst>
              </p:cNvPr>
              <p:cNvSpPr/>
              <p:nvPr/>
            </p:nvSpPr>
            <p:spPr>
              <a:xfrm flipH="1">
                <a:off x="3878580" y="1558052"/>
                <a:ext cx="662940" cy="926068"/>
              </a:xfrm>
              <a:prstGeom prst="flowChartDelay">
                <a:avLst/>
              </a:prstGeom>
              <a:solidFill>
                <a:srgbClr val="EF8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51" name="文字方塊 50">
                <a:extLst>
                  <a:ext uri="{FF2B5EF4-FFF2-40B4-BE49-F238E27FC236}">
                    <a16:creationId xmlns:a16="http://schemas.microsoft.com/office/drawing/2014/main" id="{3EBB702F-240D-49EF-82DB-802593A15C8E}"/>
                  </a:ext>
                </a:extLst>
              </p:cNvPr>
              <p:cNvSpPr txBox="1"/>
              <p:nvPr/>
            </p:nvSpPr>
            <p:spPr>
              <a:xfrm>
                <a:off x="4071034" y="1253480"/>
                <a:ext cx="850730"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3</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grpSp>
      <p:grpSp>
        <p:nvGrpSpPr>
          <p:cNvPr id="21" name="群組 20">
            <a:extLst>
              <a:ext uri="{FF2B5EF4-FFF2-40B4-BE49-F238E27FC236}">
                <a16:creationId xmlns:a16="http://schemas.microsoft.com/office/drawing/2014/main" id="{D154804C-C299-4DCA-8227-03C828B700EC}"/>
              </a:ext>
            </a:extLst>
          </p:cNvPr>
          <p:cNvGrpSpPr/>
          <p:nvPr/>
        </p:nvGrpSpPr>
        <p:grpSpPr>
          <a:xfrm>
            <a:off x="2413483" y="4119547"/>
            <a:ext cx="3851440" cy="1323439"/>
            <a:chOff x="1763033" y="4920828"/>
            <a:chExt cx="3851440" cy="1323439"/>
          </a:xfrm>
        </p:grpSpPr>
        <p:sp>
          <p:nvSpPr>
            <p:cNvPr id="28" name="文字方塊 27">
              <a:extLst>
                <a:ext uri="{FF2B5EF4-FFF2-40B4-BE49-F238E27FC236}">
                  <a16:creationId xmlns:a16="http://schemas.microsoft.com/office/drawing/2014/main" id="{E2978343-9246-4916-AB3C-66C0655B35BC}"/>
                </a:ext>
              </a:extLst>
            </p:cNvPr>
            <p:cNvSpPr txBox="1"/>
            <p:nvPr/>
          </p:nvSpPr>
          <p:spPr>
            <a:xfrm>
              <a:off x="2450276" y="529016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a:t>
              </a:r>
            </a:p>
          </p:txBody>
        </p:sp>
        <p:grpSp>
          <p:nvGrpSpPr>
            <p:cNvPr id="52" name="群組 51">
              <a:extLst>
                <a:ext uri="{FF2B5EF4-FFF2-40B4-BE49-F238E27FC236}">
                  <a16:creationId xmlns:a16="http://schemas.microsoft.com/office/drawing/2014/main" id="{77D5D1EE-A759-4FB8-A1C7-13F39ED397F7}"/>
                </a:ext>
              </a:extLst>
            </p:cNvPr>
            <p:cNvGrpSpPr/>
            <p:nvPr/>
          </p:nvGrpSpPr>
          <p:grpSpPr>
            <a:xfrm>
              <a:off x="1763033" y="4920828"/>
              <a:ext cx="849027" cy="1323439"/>
              <a:chOff x="3878580" y="1253480"/>
              <a:chExt cx="958289" cy="1493754"/>
            </a:xfrm>
          </p:grpSpPr>
          <p:sp>
            <p:nvSpPr>
              <p:cNvPr id="53" name="流程圖: 延遲 52">
                <a:extLst>
                  <a:ext uri="{FF2B5EF4-FFF2-40B4-BE49-F238E27FC236}">
                    <a16:creationId xmlns:a16="http://schemas.microsoft.com/office/drawing/2014/main" id="{566DF530-4FCF-4DDE-B133-ED54F7B99AC4}"/>
                  </a:ext>
                </a:extLst>
              </p:cNvPr>
              <p:cNvSpPr/>
              <p:nvPr/>
            </p:nvSpPr>
            <p:spPr>
              <a:xfrm flipH="1">
                <a:off x="3878580" y="1558052"/>
                <a:ext cx="662940" cy="926068"/>
              </a:xfrm>
              <a:prstGeom prst="flowChartDelay">
                <a:avLst/>
              </a:prstGeom>
              <a:solidFill>
                <a:srgbClr val="F29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54" name="文字方塊 53">
                <a:extLst>
                  <a:ext uri="{FF2B5EF4-FFF2-40B4-BE49-F238E27FC236}">
                    <a16:creationId xmlns:a16="http://schemas.microsoft.com/office/drawing/2014/main" id="{ECB8F0FF-AF5F-4029-BF31-F6DDD9D08D60}"/>
                  </a:ext>
                </a:extLst>
              </p:cNvPr>
              <p:cNvSpPr txBox="1"/>
              <p:nvPr/>
            </p:nvSpPr>
            <p:spPr>
              <a:xfrm>
                <a:off x="3960807" y="1253480"/>
                <a:ext cx="876062"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4</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grpSp>
      <p:sp>
        <p:nvSpPr>
          <p:cNvPr id="29" name="文字方塊 28">
            <a:extLst>
              <a:ext uri="{FF2B5EF4-FFF2-40B4-BE49-F238E27FC236}">
                <a16:creationId xmlns:a16="http://schemas.microsoft.com/office/drawing/2014/main" id="{ABB69EC1-0615-44F9-8681-F216B785B310}"/>
              </a:ext>
            </a:extLst>
          </p:cNvPr>
          <p:cNvSpPr txBox="1"/>
          <p:nvPr/>
        </p:nvSpPr>
        <p:spPr>
          <a:xfrm>
            <a:off x="7676142" y="1195298"/>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p>
        </p:txBody>
      </p:sp>
      <p:grpSp>
        <p:nvGrpSpPr>
          <p:cNvPr id="55" name="群組 54">
            <a:extLst>
              <a:ext uri="{FF2B5EF4-FFF2-40B4-BE49-F238E27FC236}">
                <a16:creationId xmlns:a16="http://schemas.microsoft.com/office/drawing/2014/main" id="{812BCCAC-B723-4A05-9CB8-3EB1A93F1DCA}"/>
              </a:ext>
            </a:extLst>
          </p:cNvPr>
          <p:cNvGrpSpPr/>
          <p:nvPr/>
        </p:nvGrpSpPr>
        <p:grpSpPr>
          <a:xfrm>
            <a:off x="6945814" y="788121"/>
            <a:ext cx="862093" cy="1323439"/>
            <a:chOff x="3878580" y="1253480"/>
            <a:chExt cx="973037" cy="1493754"/>
          </a:xfrm>
        </p:grpSpPr>
        <p:sp>
          <p:nvSpPr>
            <p:cNvPr id="56" name="流程圖: 延遲 55">
              <a:extLst>
                <a:ext uri="{FF2B5EF4-FFF2-40B4-BE49-F238E27FC236}">
                  <a16:creationId xmlns:a16="http://schemas.microsoft.com/office/drawing/2014/main" id="{A54D7CBD-CA0D-4D2D-B760-AF893088F630}"/>
                </a:ext>
              </a:extLst>
            </p:cNvPr>
            <p:cNvSpPr/>
            <p:nvPr/>
          </p:nvSpPr>
          <p:spPr>
            <a:xfrm flipH="1">
              <a:off x="3878580" y="1558052"/>
              <a:ext cx="662940" cy="926068"/>
            </a:xfrm>
            <a:prstGeom prst="flowChartDelay">
              <a:avLst/>
            </a:prstGeom>
            <a:solidFill>
              <a:srgbClr val="F5A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57" name="文字方塊 56">
              <a:extLst>
                <a:ext uri="{FF2B5EF4-FFF2-40B4-BE49-F238E27FC236}">
                  <a16:creationId xmlns:a16="http://schemas.microsoft.com/office/drawing/2014/main" id="{18C9F44B-E0AA-4324-8F5F-3B454CD3913C}"/>
                </a:ext>
              </a:extLst>
            </p:cNvPr>
            <p:cNvSpPr txBox="1"/>
            <p:nvPr/>
          </p:nvSpPr>
          <p:spPr>
            <a:xfrm>
              <a:off x="4000887" y="1253480"/>
              <a:ext cx="850730"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5</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sp>
        <p:nvSpPr>
          <p:cNvPr id="30" name="文字方塊 29">
            <a:extLst>
              <a:ext uri="{FF2B5EF4-FFF2-40B4-BE49-F238E27FC236}">
                <a16:creationId xmlns:a16="http://schemas.microsoft.com/office/drawing/2014/main" id="{4640276C-47A6-4B58-94D4-CC7E0703C9C0}"/>
              </a:ext>
            </a:extLst>
          </p:cNvPr>
          <p:cNvSpPr txBox="1"/>
          <p:nvPr/>
        </p:nvSpPr>
        <p:spPr>
          <a:xfrm>
            <a:off x="7676142" y="2267929"/>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a:t>
            </a:r>
          </a:p>
        </p:txBody>
      </p:sp>
      <p:grpSp>
        <p:nvGrpSpPr>
          <p:cNvPr id="58" name="群組 57">
            <a:extLst>
              <a:ext uri="{FF2B5EF4-FFF2-40B4-BE49-F238E27FC236}">
                <a16:creationId xmlns:a16="http://schemas.microsoft.com/office/drawing/2014/main" id="{8933698D-DC66-443A-B152-9A38CB2C7983}"/>
              </a:ext>
            </a:extLst>
          </p:cNvPr>
          <p:cNvGrpSpPr/>
          <p:nvPr/>
        </p:nvGrpSpPr>
        <p:grpSpPr>
          <a:xfrm>
            <a:off x="6945817" y="1898596"/>
            <a:ext cx="865300" cy="1323439"/>
            <a:chOff x="3878580" y="1253480"/>
            <a:chExt cx="976656" cy="1493754"/>
          </a:xfrm>
        </p:grpSpPr>
        <p:sp>
          <p:nvSpPr>
            <p:cNvPr id="59" name="流程圖: 延遲 58">
              <a:extLst>
                <a:ext uri="{FF2B5EF4-FFF2-40B4-BE49-F238E27FC236}">
                  <a16:creationId xmlns:a16="http://schemas.microsoft.com/office/drawing/2014/main" id="{DDB5AD43-EB72-47EC-A1DE-0E53308F01BB}"/>
                </a:ext>
              </a:extLst>
            </p:cNvPr>
            <p:cNvSpPr/>
            <p:nvPr/>
          </p:nvSpPr>
          <p:spPr>
            <a:xfrm flipH="1">
              <a:off x="3878580" y="1558052"/>
              <a:ext cx="662940" cy="926068"/>
            </a:xfrm>
            <a:prstGeom prst="flowChartDelay">
              <a:avLst/>
            </a:prstGeom>
            <a:solidFill>
              <a:srgbClr val="F8B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60" name="文字方塊 59">
              <a:extLst>
                <a:ext uri="{FF2B5EF4-FFF2-40B4-BE49-F238E27FC236}">
                  <a16:creationId xmlns:a16="http://schemas.microsoft.com/office/drawing/2014/main" id="{0B01CFFB-55FB-463E-BE73-EF36BFEF9B10}"/>
                </a:ext>
              </a:extLst>
            </p:cNvPr>
            <p:cNvSpPr txBox="1"/>
            <p:nvPr/>
          </p:nvSpPr>
          <p:spPr>
            <a:xfrm>
              <a:off x="4000887" y="1253480"/>
              <a:ext cx="854349"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6</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sp>
        <p:nvSpPr>
          <p:cNvPr id="43" name="文字方塊 42">
            <a:extLst>
              <a:ext uri="{FF2B5EF4-FFF2-40B4-BE49-F238E27FC236}">
                <a16:creationId xmlns:a16="http://schemas.microsoft.com/office/drawing/2014/main" id="{3A751D1B-B622-4BFA-96DD-BA58CB2F3A92}"/>
              </a:ext>
            </a:extLst>
          </p:cNvPr>
          <p:cNvSpPr txBox="1"/>
          <p:nvPr/>
        </p:nvSpPr>
        <p:spPr>
          <a:xfrm>
            <a:off x="7676142" y="3382900"/>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模型建置</a:t>
            </a:r>
          </a:p>
        </p:txBody>
      </p:sp>
      <p:grpSp>
        <p:nvGrpSpPr>
          <p:cNvPr id="61" name="群組 60">
            <a:extLst>
              <a:ext uri="{FF2B5EF4-FFF2-40B4-BE49-F238E27FC236}">
                <a16:creationId xmlns:a16="http://schemas.microsoft.com/office/drawing/2014/main" id="{EC9DDAD1-FB34-488A-BAA3-F1158CD76A48}"/>
              </a:ext>
            </a:extLst>
          </p:cNvPr>
          <p:cNvGrpSpPr/>
          <p:nvPr/>
        </p:nvGrpSpPr>
        <p:grpSpPr>
          <a:xfrm>
            <a:off x="6945817" y="3009071"/>
            <a:ext cx="842858" cy="1323439"/>
            <a:chOff x="3878580" y="1253480"/>
            <a:chExt cx="951326" cy="1493754"/>
          </a:xfrm>
        </p:grpSpPr>
        <p:sp>
          <p:nvSpPr>
            <p:cNvPr id="62" name="流程圖: 延遲 61">
              <a:extLst>
                <a:ext uri="{FF2B5EF4-FFF2-40B4-BE49-F238E27FC236}">
                  <a16:creationId xmlns:a16="http://schemas.microsoft.com/office/drawing/2014/main" id="{46ABC5FB-4E78-4CE3-85F6-C8F840ADF693}"/>
                </a:ext>
              </a:extLst>
            </p:cNvPr>
            <p:cNvSpPr/>
            <p:nvPr/>
          </p:nvSpPr>
          <p:spPr>
            <a:xfrm flipH="1">
              <a:off x="3878580" y="1558052"/>
              <a:ext cx="662940" cy="926068"/>
            </a:xfrm>
            <a:prstGeom prst="flowChartDelay">
              <a:avLst/>
            </a:prstGeom>
            <a:solidFill>
              <a:srgbClr val="FBB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63" name="文字方塊 62">
              <a:extLst>
                <a:ext uri="{FF2B5EF4-FFF2-40B4-BE49-F238E27FC236}">
                  <a16:creationId xmlns:a16="http://schemas.microsoft.com/office/drawing/2014/main" id="{CE63D912-5E0E-457A-8AD2-871A661428DD}"/>
                </a:ext>
              </a:extLst>
            </p:cNvPr>
            <p:cNvSpPr txBox="1"/>
            <p:nvPr/>
          </p:nvSpPr>
          <p:spPr>
            <a:xfrm>
              <a:off x="4000887" y="1253480"/>
              <a:ext cx="829019"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7</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sp>
        <p:nvSpPr>
          <p:cNvPr id="44" name="文字方塊 43">
            <a:extLst>
              <a:ext uri="{FF2B5EF4-FFF2-40B4-BE49-F238E27FC236}">
                <a16:creationId xmlns:a16="http://schemas.microsoft.com/office/drawing/2014/main" id="{AD7AC014-022D-4693-BBD5-3529908956DF}"/>
              </a:ext>
            </a:extLst>
          </p:cNvPr>
          <p:cNvSpPr txBox="1"/>
          <p:nvPr/>
        </p:nvSpPr>
        <p:spPr>
          <a:xfrm>
            <a:off x="7676142" y="4470516"/>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視覺化呈現</a:t>
            </a:r>
          </a:p>
        </p:txBody>
      </p:sp>
      <p:grpSp>
        <p:nvGrpSpPr>
          <p:cNvPr id="64" name="群組 63">
            <a:extLst>
              <a:ext uri="{FF2B5EF4-FFF2-40B4-BE49-F238E27FC236}">
                <a16:creationId xmlns:a16="http://schemas.microsoft.com/office/drawing/2014/main" id="{F5CEC437-0597-49F1-A862-8AF6FEEBF73D}"/>
              </a:ext>
            </a:extLst>
          </p:cNvPr>
          <p:cNvGrpSpPr/>
          <p:nvPr/>
        </p:nvGrpSpPr>
        <p:grpSpPr>
          <a:xfrm>
            <a:off x="6945814" y="4119547"/>
            <a:ext cx="862093" cy="1323439"/>
            <a:chOff x="3878580" y="1253480"/>
            <a:chExt cx="973037" cy="1493754"/>
          </a:xfrm>
        </p:grpSpPr>
        <p:sp>
          <p:nvSpPr>
            <p:cNvPr id="65" name="流程圖: 延遲 64">
              <a:extLst>
                <a:ext uri="{FF2B5EF4-FFF2-40B4-BE49-F238E27FC236}">
                  <a16:creationId xmlns:a16="http://schemas.microsoft.com/office/drawing/2014/main" id="{00A23A99-C0E3-4897-9D00-621E703F784A}"/>
                </a:ext>
              </a:extLst>
            </p:cNvPr>
            <p:cNvSpPr/>
            <p:nvPr/>
          </p:nvSpPr>
          <p:spPr>
            <a:xfrm flipH="1">
              <a:off x="3878580" y="1558052"/>
              <a:ext cx="662940" cy="926068"/>
            </a:xfrm>
            <a:prstGeom prst="flowChartDelay">
              <a:avLst/>
            </a:prstGeom>
            <a:solidFill>
              <a:srgbClr val="FFC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Yu Gothic UI Semibold" panose="020B0700000000000000" pitchFamily="34" charset="-128"/>
                <a:ea typeface="Yu Gothic UI Semibold" panose="020B0700000000000000" pitchFamily="34" charset="-128"/>
              </a:endParaRPr>
            </a:p>
          </p:txBody>
        </p:sp>
        <p:sp>
          <p:nvSpPr>
            <p:cNvPr id="66" name="文字方塊 65">
              <a:extLst>
                <a:ext uri="{FF2B5EF4-FFF2-40B4-BE49-F238E27FC236}">
                  <a16:creationId xmlns:a16="http://schemas.microsoft.com/office/drawing/2014/main" id="{B53130AC-38C3-4230-B22D-F5B91D1A8507}"/>
                </a:ext>
              </a:extLst>
            </p:cNvPr>
            <p:cNvSpPr txBox="1"/>
            <p:nvPr/>
          </p:nvSpPr>
          <p:spPr>
            <a:xfrm>
              <a:off x="4000887" y="1253480"/>
              <a:ext cx="850730" cy="1493754"/>
            </a:xfrm>
            <a:prstGeom prst="rect">
              <a:avLst/>
            </a:prstGeom>
            <a:noFill/>
          </p:spPr>
          <p:txBody>
            <a:bodyPr wrap="none" rtlCol="0">
              <a:spAutoFit/>
            </a:bodyPr>
            <a:lstStyle/>
            <a:p>
              <a:r>
                <a:rPr lang="en-US" altLang="zh-TW" sz="8000" dirty="0">
                  <a:solidFill>
                    <a:schemeClr val="bg1"/>
                  </a:solidFill>
                  <a:latin typeface="Yu Gothic UI Semibold" panose="020B0700000000000000" pitchFamily="34" charset="-128"/>
                  <a:ea typeface="Yu Gothic UI Semibold" panose="020B0700000000000000" pitchFamily="34" charset="-128"/>
                </a:rPr>
                <a:t>8</a:t>
              </a:r>
              <a:endParaRPr lang="zh-TW" altLang="en-US" sz="8000" dirty="0">
                <a:solidFill>
                  <a:schemeClr val="bg1"/>
                </a:solidFill>
                <a:latin typeface="Yu Gothic UI Semibold" panose="020B0700000000000000" pitchFamily="34" charset="-128"/>
                <a:ea typeface="Yu Gothic UI Semibold" panose="020B0700000000000000" pitchFamily="34" charset="-128"/>
              </a:endParaRPr>
            </a:p>
          </p:txBody>
        </p:sp>
      </p:grpSp>
      <p:grpSp>
        <p:nvGrpSpPr>
          <p:cNvPr id="8" name="群組 7">
            <a:extLst>
              <a:ext uri="{FF2B5EF4-FFF2-40B4-BE49-F238E27FC236}">
                <a16:creationId xmlns:a16="http://schemas.microsoft.com/office/drawing/2014/main" id="{DC9B5034-133A-48C8-8B47-2B4776878E8C}"/>
              </a:ext>
            </a:extLst>
          </p:cNvPr>
          <p:cNvGrpSpPr/>
          <p:nvPr/>
        </p:nvGrpSpPr>
        <p:grpSpPr>
          <a:xfrm>
            <a:off x="0" y="5832805"/>
            <a:ext cx="12192000" cy="1165969"/>
            <a:chOff x="0" y="5832805"/>
            <a:chExt cx="12192000" cy="1165969"/>
          </a:xfrm>
        </p:grpSpPr>
        <p:sp>
          <p:nvSpPr>
            <p:cNvPr id="73" name="矩形 72">
              <a:extLst>
                <a:ext uri="{FF2B5EF4-FFF2-40B4-BE49-F238E27FC236}">
                  <a16:creationId xmlns:a16="http://schemas.microsoft.com/office/drawing/2014/main" id="{0D3C232A-5877-455E-B023-5F283B98E52D}"/>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0B4078E0-DB10-4924-9F56-5AC5165CA57E}"/>
                </a:ext>
              </a:extLst>
            </p:cNvPr>
            <p:cNvSpPr/>
            <p:nvPr/>
          </p:nvSpPr>
          <p:spPr>
            <a:xfrm>
              <a:off x="9144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7C43164E-50A9-4735-81D4-7DD7C619EE33}"/>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CBF442-86E7-4CCA-9D4A-F4B3B7A8B93C}"/>
                </a:ext>
              </a:extLst>
            </p:cNvPr>
            <p:cNvSpPr/>
            <p:nvPr/>
          </p:nvSpPr>
          <p:spPr>
            <a:xfrm>
              <a:off x="3048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07B039E1-7D97-437F-A6FD-B5674F784992}"/>
                </a:ext>
              </a:extLst>
            </p:cNvPr>
            <p:cNvSpPr/>
            <p:nvPr/>
          </p:nvSpPr>
          <p:spPr>
            <a:xfrm>
              <a:off x="609600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9748D96B-82D1-4405-A929-3A02AC8CA6D7}"/>
                </a:ext>
              </a:extLst>
            </p:cNvPr>
            <p:cNvSpPr/>
            <p:nvPr/>
          </p:nvSpPr>
          <p:spPr>
            <a:xfrm>
              <a:off x="3048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30DAA0A7-B05C-4D04-A43C-8A31F0873B0D}"/>
                </a:ext>
              </a:extLst>
            </p:cNvPr>
            <p:cNvSpPr/>
            <p:nvPr/>
          </p:nvSpPr>
          <p:spPr>
            <a:xfrm>
              <a:off x="609600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27450E6C-F623-4156-A5F4-74264860B5A7}"/>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接點 80">
              <a:extLst>
                <a:ext uri="{FF2B5EF4-FFF2-40B4-BE49-F238E27FC236}">
                  <a16:creationId xmlns:a16="http://schemas.microsoft.com/office/drawing/2014/main" id="{2A3ED471-6C9F-4369-87D8-A4C598797D7D}"/>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C6587DEB-A6BF-4484-96C1-D393E2D5E511}"/>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43228FCD-644B-4C7D-A198-244DA76C0DE5}"/>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51D4C9EE-EC4D-4E9A-8C94-61C534190065}"/>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BC8267A3-D233-44C8-BA53-5E80BDC2D0C5}"/>
                </a:ext>
              </a:extLst>
            </p:cNvPr>
            <p:cNvGrpSpPr/>
            <p:nvPr/>
          </p:nvGrpSpPr>
          <p:grpSpPr>
            <a:xfrm>
              <a:off x="672089" y="5996200"/>
              <a:ext cx="11180350" cy="885391"/>
              <a:chOff x="129930" y="1808128"/>
              <a:chExt cx="11180350" cy="885391"/>
            </a:xfrm>
          </p:grpSpPr>
          <p:sp>
            <p:nvSpPr>
              <p:cNvPr id="86" name="矩形 85">
                <a:extLst>
                  <a:ext uri="{FF2B5EF4-FFF2-40B4-BE49-F238E27FC236}">
                    <a16:creationId xmlns:a16="http://schemas.microsoft.com/office/drawing/2014/main" id="{8ED0C16C-D3FE-46A0-8469-5031ACD7BE82}"/>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8" name="矩形 87">
                <a:extLst>
                  <a:ext uri="{FF2B5EF4-FFF2-40B4-BE49-F238E27FC236}">
                    <a16:creationId xmlns:a16="http://schemas.microsoft.com/office/drawing/2014/main" id="{E585D791-4285-4385-A0DE-B22DE68CCE5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9" name="矩形 88">
                <a:extLst>
                  <a:ext uri="{FF2B5EF4-FFF2-40B4-BE49-F238E27FC236}">
                    <a16:creationId xmlns:a16="http://schemas.microsoft.com/office/drawing/2014/main" id="{6A402444-AA83-43D3-899C-E0A63EEDE5E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90" name="矩形 89">
                <a:extLst>
                  <a:ext uri="{FF2B5EF4-FFF2-40B4-BE49-F238E27FC236}">
                    <a16:creationId xmlns:a16="http://schemas.microsoft.com/office/drawing/2014/main" id="{6CE56E44-EF8C-4728-80F2-B3D89ABA25B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94" name="矩形 93">
                <a:extLst>
                  <a:ext uri="{FF2B5EF4-FFF2-40B4-BE49-F238E27FC236}">
                    <a16:creationId xmlns:a16="http://schemas.microsoft.com/office/drawing/2014/main" id="{6A50D5BF-8EF9-43FD-B60D-73B04645863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95" name="矩形 94">
                <a:extLst>
                  <a:ext uri="{FF2B5EF4-FFF2-40B4-BE49-F238E27FC236}">
                    <a16:creationId xmlns:a16="http://schemas.microsoft.com/office/drawing/2014/main" id="{6094669F-D695-4DD1-B5C5-0FCCE7699EA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96" name="矩形 95">
                <a:extLst>
                  <a:ext uri="{FF2B5EF4-FFF2-40B4-BE49-F238E27FC236}">
                    <a16:creationId xmlns:a16="http://schemas.microsoft.com/office/drawing/2014/main" id="{A9637898-062A-4457-A9B2-0CB33424CC48}"/>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97" name="矩形 96">
                <a:extLst>
                  <a:ext uri="{FF2B5EF4-FFF2-40B4-BE49-F238E27FC236}">
                    <a16:creationId xmlns:a16="http://schemas.microsoft.com/office/drawing/2014/main" id="{54BBB28F-1B12-4B17-A95B-51D0E17739D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3943417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7CC06CCF-F40E-450C-8239-29544F29DD60}"/>
              </a:ext>
            </a:extLst>
          </p:cNvPr>
          <p:cNvSpPr txBox="1"/>
          <p:nvPr/>
        </p:nvSpPr>
        <p:spPr>
          <a:xfrm>
            <a:off x="1479240" y="193571"/>
            <a:ext cx="597800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探索性資料分析：假日類型複雜</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60D3AADB-8064-4D10-84E7-0CDFEC2E18E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F598C0B6-5155-4A16-908F-1C1C0CC64FBF}"/>
              </a:ext>
            </a:extLst>
          </p:cNvPr>
          <p:cNvSpPr txBox="1"/>
          <p:nvPr/>
        </p:nvSpPr>
        <p:spPr>
          <a:xfrm>
            <a:off x="1565526" y="1828800"/>
            <a:ext cx="3262432" cy="1200329"/>
          </a:xfrm>
          <a:prstGeom prst="rect">
            <a:avLst/>
          </a:prstGeom>
          <a:noFill/>
        </p:spPr>
        <p:txBody>
          <a:bodyPr wrap="none" rtlCol="0">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假日的資料中</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a:p>
            <a:r>
              <a:rPr lang="zh-TW" altLang="en-US" sz="2400" dirty="0">
                <a:solidFill>
                  <a:srgbClr val="6B4834"/>
                </a:solidFill>
                <a:latin typeface="Microsoft JhengHei Light" panose="020B0304030504040204" pitchFamily="34" charset="-120"/>
                <a:ea typeface="Microsoft JhengHei Light" panose="020B0304030504040204" pitchFamily="34" charset="-120"/>
              </a:rPr>
              <a:t>有全國性、</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a:p>
            <a:r>
              <a:rPr lang="zh-TW" altLang="en-US" sz="2400" dirty="0">
                <a:solidFill>
                  <a:srgbClr val="6B4834"/>
                </a:solidFill>
                <a:latin typeface="Microsoft JhengHei Light" panose="020B0304030504040204" pitchFamily="34" charset="-120"/>
                <a:ea typeface="Microsoft JhengHei Light" panose="020B0304030504040204" pitchFamily="34" charset="-120"/>
              </a:rPr>
              <a:t>省級和城市級別的假日</a:t>
            </a:r>
          </a:p>
        </p:txBody>
      </p:sp>
      <p:sp>
        <p:nvSpPr>
          <p:cNvPr id="7" name="矩形 6">
            <a:extLst>
              <a:ext uri="{FF2B5EF4-FFF2-40B4-BE49-F238E27FC236}">
                <a16:creationId xmlns:a16="http://schemas.microsoft.com/office/drawing/2014/main" id="{5BA16016-35BB-4B4C-B017-D2BD5588552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grpSp>
        <p:nvGrpSpPr>
          <p:cNvPr id="33" name="群組 32">
            <a:extLst>
              <a:ext uri="{FF2B5EF4-FFF2-40B4-BE49-F238E27FC236}">
                <a16:creationId xmlns:a16="http://schemas.microsoft.com/office/drawing/2014/main" id="{1A67AB57-C4DC-400F-8B18-9751105A8522}"/>
              </a:ext>
            </a:extLst>
          </p:cNvPr>
          <p:cNvGrpSpPr/>
          <p:nvPr/>
        </p:nvGrpSpPr>
        <p:grpSpPr>
          <a:xfrm>
            <a:off x="0" y="5841194"/>
            <a:ext cx="12192000" cy="1165969"/>
            <a:chOff x="0" y="5832805"/>
            <a:chExt cx="12192000" cy="1165969"/>
          </a:xfrm>
        </p:grpSpPr>
        <p:grpSp>
          <p:nvGrpSpPr>
            <p:cNvPr id="34" name="群組 33">
              <a:extLst>
                <a:ext uri="{FF2B5EF4-FFF2-40B4-BE49-F238E27FC236}">
                  <a16:creationId xmlns:a16="http://schemas.microsoft.com/office/drawing/2014/main" id="{59D41FEF-8E3E-4AF0-9134-82B0E7678007}"/>
                </a:ext>
              </a:extLst>
            </p:cNvPr>
            <p:cNvGrpSpPr/>
            <p:nvPr/>
          </p:nvGrpSpPr>
          <p:grpSpPr>
            <a:xfrm>
              <a:off x="0" y="5832805"/>
              <a:ext cx="12192000" cy="1165969"/>
              <a:chOff x="0" y="5832805"/>
              <a:chExt cx="12192000" cy="1165969"/>
            </a:xfrm>
          </p:grpSpPr>
          <p:grpSp>
            <p:nvGrpSpPr>
              <p:cNvPr id="44" name="群組 43">
                <a:extLst>
                  <a:ext uri="{FF2B5EF4-FFF2-40B4-BE49-F238E27FC236}">
                    <a16:creationId xmlns:a16="http://schemas.microsoft.com/office/drawing/2014/main" id="{D39C7B2B-74FC-4A08-A2F3-D633BF792533}"/>
                  </a:ext>
                </a:extLst>
              </p:cNvPr>
              <p:cNvGrpSpPr/>
              <p:nvPr/>
            </p:nvGrpSpPr>
            <p:grpSpPr>
              <a:xfrm>
                <a:off x="0" y="5832805"/>
                <a:ext cx="12192000" cy="1155809"/>
                <a:chOff x="0" y="5832805"/>
                <a:chExt cx="12192000" cy="1155809"/>
              </a:xfrm>
            </p:grpSpPr>
            <p:sp>
              <p:nvSpPr>
                <p:cNvPr id="46" name="矩形 45">
                  <a:extLst>
                    <a:ext uri="{FF2B5EF4-FFF2-40B4-BE49-F238E27FC236}">
                      <a16:creationId xmlns:a16="http://schemas.microsoft.com/office/drawing/2014/main" id="{ACC9BC79-1371-4D54-860A-18F937F31A1C}"/>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0022B66B-7DD0-4DB2-9780-EC27AC7FABE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79AEF716-D6B1-49B2-AADF-EBBA515ACA0A}"/>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5BA13A05-ACE4-4A61-848C-5FFEDC0673EE}"/>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39D2B0DD-3A7A-4B7A-9DD4-67D67C462858}"/>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1C2C8FAC-6946-4ACA-A23B-1BE40732BA38}"/>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2679A494-EFA8-422C-824B-72C842D2358D}"/>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90BCDDD-DD95-4324-B981-7BD27CFF671C}"/>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0952549A-33FF-4441-8E7F-AF1EE031A388}"/>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FB147A20-B6C6-43BB-B2C5-F0E57CDE5CD8}"/>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1BDD3553-5BCF-4306-9E99-3846D182F2C2}"/>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5" name="直線接點 44">
                <a:extLst>
                  <a:ext uri="{FF2B5EF4-FFF2-40B4-BE49-F238E27FC236}">
                    <a16:creationId xmlns:a16="http://schemas.microsoft.com/office/drawing/2014/main" id="{27569F04-BFD9-4FCB-BB86-67529580A860}"/>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群組 34">
              <a:extLst>
                <a:ext uri="{FF2B5EF4-FFF2-40B4-BE49-F238E27FC236}">
                  <a16:creationId xmlns:a16="http://schemas.microsoft.com/office/drawing/2014/main" id="{E8420A6F-DD74-4A73-9908-3AEDE092E410}"/>
                </a:ext>
              </a:extLst>
            </p:cNvPr>
            <p:cNvGrpSpPr/>
            <p:nvPr/>
          </p:nvGrpSpPr>
          <p:grpSpPr>
            <a:xfrm>
              <a:off x="672089" y="5996200"/>
              <a:ext cx="11180350" cy="885391"/>
              <a:chOff x="129930" y="1808128"/>
              <a:chExt cx="11180350" cy="885391"/>
            </a:xfrm>
          </p:grpSpPr>
          <p:sp>
            <p:nvSpPr>
              <p:cNvPr id="36" name="矩形 35">
                <a:extLst>
                  <a:ext uri="{FF2B5EF4-FFF2-40B4-BE49-F238E27FC236}">
                    <a16:creationId xmlns:a16="http://schemas.microsoft.com/office/drawing/2014/main" id="{8615E13C-6F21-42DD-A4BD-3112F21BEC41}"/>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7" name="矩形 36">
                <a:extLst>
                  <a:ext uri="{FF2B5EF4-FFF2-40B4-BE49-F238E27FC236}">
                    <a16:creationId xmlns:a16="http://schemas.microsoft.com/office/drawing/2014/main" id="{009D8D0A-D312-4D59-B6FD-98BAD60B4E9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38" name="矩形 37">
                <a:extLst>
                  <a:ext uri="{FF2B5EF4-FFF2-40B4-BE49-F238E27FC236}">
                    <a16:creationId xmlns:a16="http://schemas.microsoft.com/office/drawing/2014/main" id="{618D2F7D-DE7E-462A-B4C8-D8E8731794F8}"/>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9" name="矩形 38">
                <a:extLst>
                  <a:ext uri="{FF2B5EF4-FFF2-40B4-BE49-F238E27FC236}">
                    <a16:creationId xmlns:a16="http://schemas.microsoft.com/office/drawing/2014/main" id="{971C2F5B-49FD-49B4-BBF8-B5A2322C0B9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0" name="矩形 39">
                <a:extLst>
                  <a:ext uri="{FF2B5EF4-FFF2-40B4-BE49-F238E27FC236}">
                    <a16:creationId xmlns:a16="http://schemas.microsoft.com/office/drawing/2014/main" id="{2E898B56-E43B-4C75-B02C-EFE9C6967B36}"/>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1" name="矩形 40">
                <a:extLst>
                  <a:ext uri="{FF2B5EF4-FFF2-40B4-BE49-F238E27FC236}">
                    <a16:creationId xmlns:a16="http://schemas.microsoft.com/office/drawing/2014/main" id="{BF56825D-812A-44DF-ADA0-39A689A41BB4}"/>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2" name="矩形 41">
                <a:extLst>
                  <a:ext uri="{FF2B5EF4-FFF2-40B4-BE49-F238E27FC236}">
                    <a16:creationId xmlns:a16="http://schemas.microsoft.com/office/drawing/2014/main" id="{E7F9D30C-028E-4E26-8592-7F59F1DC0698}"/>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3" name="矩形 42">
                <a:extLst>
                  <a:ext uri="{FF2B5EF4-FFF2-40B4-BE49-F238E27FC236}">
                    <a16:creationId xmlns:a16="http://schemas.microsoft.com/office/drawing/2014/main" id="{713F2DBA-493D-4792-9604-361E750361EA}"/>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nvGrpSpPr>
          <p:cNvPr id="17" name="群組 16">
            <a:extLst>
              <a:ext uri="{FF2B5EF4-FFF2-40B4-BE49-F238E27FC236}">
                <a16:creationId xmlns:a16="http://schemas.microsoft.com/office/drawing/2014/main" id="{ADB0C833-6843-46E9-BDF8-AEED0C5E4EE8}"/>
              </a:ext>
            </a:extLst>
          </p:cNvPr>
          <p:cNvGrpSpPr/>
          <p:nvPr/>
        </p:nvGrpSpPr>
        <p:grpSpPr>
          <a:xfrm>
            <a:off x="6270478" y="1382387"/>
            <a:ext cx="4946163" cy="3846619"/>
            <a:chOff x="6270478" y="1382387"/>
            <a:chExt cx="4946163" cy="3846619"/>
          </a:xfrm>
        </p:grpSpPr>
        <p:grpSp>
          <p:nvGrpSpPr>
            <p:cNvPr id="11" name="群組 10">
              <a:extLst>
                <a:ext uri="{FF2B5EF4-FFF2-40B4-BE49-F238E27FC236}">
                  <a16:creationId xmlns:a16="http://schemas.microsoft.com/office/drawing/2014/main" id="{DE6FC204-3A5B-4AB0-8C39-1C348F536144}"/>
                </a:ext>
              </a:extLst>
            </p:cNvPr>
            <p:cNvGrpSpPr/>
            <p:nvPr/>
          </p:nvGrpSpPr>
          <p:grpSpPr>
            <a:xfrm>
              <a:off x="6270478" y="1382387"/>
              <a:ext cx="4946163" cy="3846619"/>
              <a:chOff x="6270477" y="1406771"/>
              <a:chExt cx="4946163" cy="3846619"/>
            </a:xfrm>
          </p:grpSpPr>
          <p:pic>
            <p:nvPicPr>
              <p:cNvPr id="3" name="圖片 2" descr="擷取.PNG"/>
              <p:cNvPicPr>
                <a:picLocks noChangeAspect="1"/>
              </p:cNvPicPr>
              <p:nvPr/>
            </p:nvPicPr>
            <p:blipFill>
              <a:blip r:embed="rId3" cstate="print"/>
              <a:stretch>
                <a:fillRect/>
              </a:stretch>
            </p:blipFill>
            <p:spPr>
              <a:xfrm>
                <a:off x="6270477" y="1756334"/>
                <a:ext cx="4946163" cy="3345332"/>
              </a:xfrm>
              <a:prstGeom prst="rect">
                <a:avLst/>
              </a:prstGeom>
            </p:spPr>
          </p:pic>
          <p:sp>
            <p:nvSpPr>
              <p:cNvPr id="2" name="文字方塊 1">
                <a:extLst>
                  <a:ext uri="{FF2B5EF4-FFF2-40B4-BE49-F238E27FC236}">
                    <a16:creationId xmlns:a16="http://schemas.microsoft.com/office/drawing/2014/main" id="{B0E7F777-CBD3-47A1-B3BE-452272B39567}"/>
                  </a:ext>
                </a:extLst>
              </p:cNvPr>
              <p:cNvSpPr txBox="1"/>
              <p:nvPr/>
            </p:nvSpPr>
            <p:spPr>
              <a:xfrm>
                <a:off x="6994951" y="1406771"/>
                <a:ext cx="3758774" cy="584775"/>
              </a:xfrm>
              <a:prstGeom prst="rect">
                <a:avLst/>
              </a:prstGeom>
              <a:solidFill>
                <a:schemeClr val="bg1"/>
              </a:solidFill>
            </p:spPr>
            <p:txBody>
              <a:bodyPr wrap="square" rtlCol="0">
                <a:spAutoFit/>
              </a:bodyPr>
              <a:lstStyle/>
              <a:p>
                <a:pPr algn="ctr"/>
                <a:r>
                  <a:rPr lang="zh-TW" altLang="en-US" sz="2400" dirty="0">
                    <a:solidFill>
                      <a:srgbClr val="8C7061"/>
                    </a:solidFill>
                    <a:latin typeface="微軟正黑體" panose="020B0604030504040204" pitchFamily="34" charset="-120"/>
                    <a:ea typeface="微軟正黑體" panose="020B0604030504040204" pitchFamily="34" charset="-120"/>
                  </a:rPr>
                  <a:t>厄瓜多假日類別 </a:t>
                </a:r>
                <a:r>
                  <a:rPr lang="en-US" altLang="zh-TW" sz="2400" dirty="0">
                    <a:solidFill>
                      <a:srgbClr val="8C7061"/>
                    </a:solidFill>
                    <a:latin typeface="微軟正黑體" panose="020B0604030504040204" pitchFamily="34" charset="-120"/>
                    <a:ea typeface="微軟正黑體" panose="020B0604030504040204" pitchFamily="34" charset="-120"/>
                  </a:rPr>
                  <a:t>(</a:t>
                </a:r>
                <a:r>
                  <a:rPr lang="zh-TW" altLang="en-US" sz="2400" dirty="0">
                    <a:solidFill>
                      <a:srgbClr val="8C7061"/>
                    </a:solidFill>
                    <a:latin typeface="微軟正黑體" panose="020B0604030504040204" pitchFamily="34" charset="-120"/>
                    <a:ea typeface="微軟正黑體" panose="020B0604030504040204" pitchFamily="34" charset="-120"/>
                  </a:rPr>
                  <a:t>依地域性</a:t>
                </a:r>
                <a:r>
                  <a:rPr lang="en-US" altLang="zh-TW" sz="2400" dirty="0">
                    <a:solidFill>
                      <a:srgbClr val="8C7061"/>
                    </a:solidFill>
                    <a:latin typeface="微軟正黑體" panose="020B0604030504040204" pitchFamily="34" charset="-120"/>
                    <a:ea typeface="微軟正黑體" panose="020B0604030504040204" pitchFamily="34" charset="-120"/>
                  </a:rPr>
                  <a:t>)</a:t>
                </a:r>
              </a:p>
              <a:p>
                <a:pPr algn="ctr"/>
                <a:endParaRPr lang="zh-TW" altLang="en-US" sz="800"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17F3DCC5-FC0C-4A64-B452-B468486B7AF6}"/>
                  </a:ext>
                </a:extLst>
              </p:cNvPr>
              <p:cNvSpPr txBox="1"/>
              <p:nvPr/>
            </p:nvSpPr>
            <p:spPr>
              <a:xfrm>
                <a:off x="8551156" y="4875180"/>
                <a:ext cx="646331" cy="369332"/>
              </a:xfrm>
              <a:prstGeom prst="rect">
                <a:avLst/>
              </a:prstGeom>
              <a:solidFill>
                <a:schemeClr val="bg1"/>
              </a:solidFill>
            </p:spPr>
            <p:txBody>
              <a:bodyPr wrap="none" rtlCol="0">
                <a:spAutoFit/>
              </a:bodyPr>
              <a:lstStyle/>
              <a:p>
                <a:r>
                  <a:rPr lang="zh-TW" altLang="en-US" dirty="0">
                    <a:solidFill>
                      <a:srgbClr val="8C7061"/>
                    </a:solidFill>
                    <a:latin typeface="微軟正黑體" panose="020B0604030504040204" pitchFamily="34" charset="-120"/>
                    <a:ea typeface="微軟正黑體" panose="020B0604030504040204" pitchFamily="34" charset="-120"/>
                  </a:rPr>
                  <a:t>省級</a:t>
                </a:r>
              </a:p>
            </p:txBody>
          </p:sp>
          <p:sp>
            <p:nvSpPr>
              <p:cNvPr id="9" name="文字方塊 8">
                <a:extLst>
                  <a:ext uri="{FF2B5EF4-FFF2-40B4-BE49-F238E27FC236}">
                    <a16:creationId xmlns:a16="http://schemas.microsoft.com/office/drawing/2014/main" id="{FDF03634-4A0A-4EB5-8F19-0C3EF6E132F4}"/>
                  </a:ext>
                </a:extLst>
              </p:cNvPr>
              <p:cNvSpPr txBox="1"/>
              <p:nvPr/>
            </p:nvSpPr>
            <p:spPr>
              <a:xfrm>
                <a:off x="7042576" y="4884058"/>
                <a:ext cx="877163" cy="369332"/>
              </a:xfrm>
              <a:prstGeom prst="rect">
                <a:avLst/>
              </a:prstGeom>
              <a:solidFill>
                <a:schemeClr val="bg1"/>
              </a:solidFill>
            </p:spPr>
            <p:txBody>
              <a:bodyPr wrap="none" rtlCol="0">
                <a:spAutoFit/>
              </a:bodyPr>
              <a:lstStyle/>
              <a:p>
                <a:r>
                  <a:rPr lang="zh-TW" altLang="en-US" dirty="0">
                    <a:solidFill>
                      <a:srgbClr val="73523F"/>
                    </a:solidFill>
                    <a:latin typeface="微軟正黑體" panose="020B0604030504040204" pitchFamily="34" charset="-120"/>
                    <a:ea typeface="微軟正黑體" panose="020B0604030504040204" pitchFamily="34" charset="-120"/>
                  </a:rPr>
                  <a:t>全國性</a:t>
                </a:r>
              </a:p>
            </p:txBody>
          </p:sp>
          <p:sp>
            <p:nvSpPr>
              <p:cNvPr id="10" name="文字方塊 9">
                <a:extLst>
                  <a:ext uri="{FF2B5EF4-FFF2-40B4-BE49-F238E27FC236}">
                    <a16:creationId xmlns:a16="http://schemas.microsoft.com/office/drawing/2014/main" id="{5C8921B8-2A98-4B1E-A09D-5829E649E321}"/>
                  </a:ext>
                </a:extLst>
              </p:cNvPr>
              <p:cNvSpPr txBox="1"/>
              <p:nvPr/>
            </p:nvSpPr>
            <p:spPr>
              <a:xfrm>
                <a:off x="9789514" y="4884058"/>
                <a:ext cx="877163" cy="369332"/>
              </a:xfrm>
              <a:prstGeom prst="rect">
                <a:avLst/>
              </a:prstGeom>
              <a:solidFill>
                <a:schemeClr val="bg1"/>
              </a:solidFill>
            </p:spPr>
            <p:txBody>
              <a:bodyPr wrap="none" rtlCol="0">
                <a:spAutoFit/>
              </a:bodyPr>
              <a:lstStyle/>
              <a:p>
                <a:r>
                  <a:rPr lang="zh-TW" altLang="en-US" dirty="0">
                    <a:solidFill>
                      <a:srgbClr val="8C7061"/>
                    </a:solidFill>
                    <a:latin typeface="微軟正黑體" panose="020B0604030504040204" pitchFamily="34" charset="-120"/>
                    <a:ea typeface="微軟正黑體" panose="020B0604030504040204" pitchFamily="34" charset="-120"/>
                  </a:rPr>
                  <a:t>城市級</a:t>
                </a:r>
              </a:p>
            </p:txBody>
          </p:sp>
        </p:grpSp>
        <p:sp>
          <p:nvSpPr>
            <p:cNvPr id="16" name="矩形 15">
              <a:extLst>
                <a:ext uri="{FF2B5EF4-FFF2-40B4-BE49-F238E27FC236}">
                  <a16:creationId xmlns:a16="http://schemas.microsoft.com/office/drawing/2014/main" id="{5FD56337-F4E9-4A4A-87A9-E975429FF775}"/>
                </a:ext>
              </a:extLst>
            </p:cNvPr>
            <p:cNvSpPr/>
            <p:nvPr/>
          </p:nvSpPr>
          <p:spPr>
            <a:xfrm>
              <a:off x="6900672" y="2103120"/>
              <a:ext cx="1109472" cy="267004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13BC8BA2-D8DC-4707-B51C-4F62D132C417}"/>
                </a:ext>
              </a:extLst>
            </p:cNvPr>
            <p:cNvSpPr/>
            <p:nvPr/>
          </p:nvSpPr>
          <p:spPr>
            <a:xfrm>
              <a:off x="8298926" y="4391093"/>
              <a:ext cx="1109472" cy="38368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BC91DC49-FE66-4D76-869D-44A47F157957}"/>
                </a:ext>
              </a:extLst>
            </p:cNvPr>
            <p:cNvSpPr/>
            <p:nvPr/>
          </p:nvSpPr>
          <p:spPr>
            <a:xfrm>
              <a:off x="9697180" y="2330897"/>
              <a:ext cx="1109472" cy="244449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a:extLst>
              <a:ext uri="{FF2B5EF4-FFF2-40B4-BE49-F238E27FC236}">
                <a16:creationId xmlns:a16="http://schemas.microsoft.com/office/drawing/2014/main" id="{83BB23E8-CE61-4E55-98E0-6F1D80E3ABD7}"/>
              </a:ext>
            </a:extLst>
          </p:cNvPr>
          <p:cNvSpPr txBox="1"/>
          <p:nvPr/>
        </p:nvSpPr>
        <p:spPr>
          <a:xfrm>
            <a:off x="8743559" y="5241954"/>
            <a:ext cx="2355132" cy="307777"/>
          </a:xfrm>
          <a:prstGeom prst="rect">
            <a:avLst/>
          </a:prstGeom>
          <a:noFill/>
        </p:spPr>
        <p:txBody>
          <a:bodyPr wrap="none" rtlCol="0">
            <a:spAutoFit/>
          </a:bodyPr>
          <a:lstStyle/>
          <a:p>
            <a:r>
              <a:rPr lang="en-US" altLang="zh-TW" sz="1400" dirty="0">
                <a:solidFill>
                  <a:srgbClr val="8C7061"/>
                </a:solidFill>
                <a:latin typeface="微軟正黑體" panose="020B0604030504040204" pitchFamily="34" charset="-120"/>
                <a:ea typeface="微軟正黑體" panose="020B0604030504040204" pitchFamily="34" charset="-120"/>
              </a:rPr>
              <a:t>※</a:t>
            </a:r>
            <a:r>
              <a:rPr lang="zh-TW" altLang="en-US" sz="1400" dirty="0">
                <a:solidFill>
                  <a:srgbClr val="8C7061"/>
                </a:solidFill>
                <a:latin typeface="微軟正黑體" panose="020B0604030504040204" pitchFamily="34" charset="-120"/>
                <a:ea typeface="微軟正黑體" panose="020B0604030504040204" pitchFamily="34" charset="-120"/>
              </a:rPr>
              <a:t> 此圖表為五年下來的統計</a:t>
            </a:r>
          </a:p>
        </p:txBody>
      </p:sp>
    </p:spTree>
    <p:extLst>
      <p:ext uri="{BB962C8B-B14F-4D97-AF65-F5344CB8AC3E}">
        <p14:creationId xmlns:p14="http://schemas.microsoft.com/office/powerpoint/2010/main" val="311396035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6705972"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探索性資料分析：促銷交易紀錄分布</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074" name="Picture 2" descr="https://lh3.googleusercontent.com/FllWyEYjCnnXoKWuapapDo3tCxB0SqqsTXH0vE_Pr-kKeiGJApOL6wmolZO1ttwpP8hU7Tlqgrdbw6kNydGd6JnA7gulTBvKlHv3AEydOlyjISS3yEedE-HisW1C3zsfVt0rBvaB">
            <a:extLst>
              <a:ext uri="{FF2B5EF4-FFF2-40B4-BE49-F238E27FC236}">
                <a16:creationId xmlns:a16="http://schemas.microsoft.com/office/drawing/2014/main" id="{946A1E32-F03D-4AFB-BC2C-7229650E2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258" y="2435057"/>
            <a:ext cx="7747483" cy="319165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A9FC663D-62B6-4871-AFEF-6723661A6038}"/>
              </a:ext>
            </a:extLst>
          </p:cNvPr>
          <p:cNvSpPr txBox="1"/>
          <p:nvPr/>
        </p:nvSpPr>
        <p:spPr>
          <a:xfrm>
            <a:off x="1565526" y="1239678"/>
            <a:ext cx="7385434" cy="830997"/>
          </a:xfrm>
          <a:prstGeom prst="rect">
            <a:avLst/>
          </a:prstGeom>
          <a:noFill/>
        </p:spPr>
        <p:txBody>
          <a:bodyPr wrap="square" rtlCol="0">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促銷比例有逐年上升</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a:p>
            <a:r>
              <a:rPr lang="zh-TW" altLang="en-US" sz="2400" dirty="0">
                <a:solidFill>
                  <a:srgbClr val="6B4834"/>
                </a:solidFill>
                <a:latin typeface="Microsoft JhengHei Light" panose="020B0304030504040204" pitchFamily="34" charset="-120"/>
                <a:ea typeface="Microsoft JhengHei Light" panose="020B0304030504040204" pitchFamily="34" charset="-120"/>
              </a:rPr>
              <a:t>在</a:t>
            </a:r>
            <a:r>
              <a:rPr lang="en-US" altLang="zh-TW" sz="2400" dirty="0">
                <a:solidFill>
                  <a:srgbClr val="6B4834"/>
                </a:solidFill>
                <a:latin typeface="Microsoft JhengHei Light" panose="020B0304030504040204" pitchFamily="34" charset="-120"/>
                <a:ea typeface="Microsoft JhengHei Light" panose="020B0304030504040204" pitchFamily="34" charset="-120"/>
              </a:rPr>
              <a:t>2014</a:t>
            </a:r>
            <a:r>
              <a:rPr lang="zh-TW" altLang="en-US" sz="2400" dirty="0">
                <a:solidFill>
                  <a:srgbClr val="6B4834"/>
                </a:solidFill>
                <a:latin typeface="Microsoft JhengHei Light" panose="020B0304030504040204" pitchFamily="34" charset="-120"/>
                <a:ea typeface="Microsoft JhengHei Light" panose="020B0304030504040204" pitchFamily="34" charset="-120"/>
              </a:rPr>
              <a:t>後沒有促銷與否的空值</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p:txBody>
      </p:sp>
      <p:sp>
        <p:nvSpPr>
          <p:cNvPr id="9" name="矩形 8">
            <a:extLst>
              <a:ext uri="{FF2B5EF4-FFF2-40B4-BE49-F238E27FC236}">
                <a16:creationId xmlns:a16="http://schemas.microsoft.com/office/drawing/2014/main" id="{11AEA0AB-56CB-4B05-B94F-A5075716744D}"/>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講者：蔡崇信</a:t>
            </a:r>
            <a:endParaRPr lang="zh-TW" altLang="en-US" dirty="0"/>
          </a:p>
        </p:txBody>
      </p:sp>
      <p:sp>
        <p:nvSpPr>
          <p:cNvPr id="7" name="文字方塊 6">
            <a:extLst>
              <a:ext uri="{FF2B5EF4-FFF2-40B4-BE49-F238E27FC236}">
                <a16:creationId xmlns:a16="http://schemas.microsoft.com/office/drawing/2014/main" id="{249C0F2F-5F6D-44C8-9B3D-6AF46844EB3D}"/>
              </a:ext>
            </a:extLst>
          </p:cNvPr>
          <p:cNvSpPr txBox="1"/>
          <p:nvPr/>
        </p:nvSpPr>
        <p:spPr>
          <a:xfrm>
            <a:off x="4161631" y="2204224"/>
            <a:ext cx="4162725" cy="461665"/>
          </a:xfrm>
          <a:prstGeom prst="rect">
            <a:avLst/>
          </a:prstGeom>
          <a:solidFill>
            <a:schemeClr val="bg1"/>
          </a:solid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「促銷與否」佔銷售紀錄分布</a:t>
            </a:r>
            <a:endParaRPr lang="en-US" altLang="zh-TW"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3249B018-7502-4C87-A496-D724ADB75154}"/>
              </a:ext>
            </a:extLst>
          </p:cNvPr>
          <p:cNvSpPr txBox="1"/>
          <p:nvPr/>
        </p:nvSpPr>
        <p:spPr>
          <a:xfrm>
            <a:off x="5923193" y="5442045"/>
            <a:ext cx="646331" cy="369332"/>
          </a:xfrm>
          <a:prstGeom prst="rect">
            <a:avLst/>
          </a:prstGeom>
          <a:solidFill>
            <a:schemeClr val="bg1"/>
          </a:solid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年度</a:t>
            </a:r>
          </a:p>
        </p:txBody>
      </p:sp>
      <p:sp>
        <p:nvSpPr>
          <p:cNvPr id="11" name="文字方塊 10">
            <a:extLst>
              <a:ext uri="{FF2B5EF4-FFF2-40B4-BE49-F238E27FC236}">
                <a16:creationId xmlns:a16="http://schemas.microsoft.com/office/drawing/2014/main" id="{EEB9E1A5-7597-413C-A6BB-5571E4912CE2}"/>
              </a:ext>
            </a:extLst>
          </p:cNvPr>
          <p:cNvSpPr txBox="1"/>
          <p:nvPr/>
        </p:nvSpPr>
        <p:spPr>
          <a:xfrm>
            <a:off x="1864359" y="3388293"/>
            <a:ext cx="543225" cy="1292662"/>
          </a:xfrm>
          <a:prstGeom prst="rect">
            <a:avLst/>
          </a:prstGeom>
          <a:solidFill>
            <a:schemeClr val="bg1"/>
          </a:solid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交易計數</a:t>
            </a:r>
            <a:endParaRPr lang="en-US" altLang="zh-TW" dirty="0">
              <a:latin typeface="微軟正黑體" panose="020B0604030504040204" pitchFamily="34" charset="-120"/>
              <a:ea typeface="微軟正黑體" panose="020B0604030504040204" pitchFamily="34" charset="-120"/>
            </a:endParaRPr>
          </a:p>
          <a:p>
            <a:pPr algn="ctr"/>
            <a:endParaRPr lang="zh-TW" altLang="en-US" sz="600" dirty="0">
              <a:latin typeface="微軟正黑體" panose="020B0604030504040204" pitchFamily="34" charset="-120"/>
              <a:ea typeface="微軟正黑體" panose="020B0604030504040204" pitchFamily="34" charset="-120"/>
            </a:endParaRPr>
          </a:p>
        </p:txBody>
      </p:sp>
      <p:grpSp>
        <p:nvGrpSpPr>
          <p:cNvPr id="57" name="群組 56">
            <a:extLst>
              <a:ext uri="{FF2B5EF4-FFF2-40B4-BE49-F238E27FC236}">
                <a16:creationId xmlns:a16="http://schemas.microsoft.com/office/drawing/2014/main" id="{3F3AA9B2-B5F5-47EC-8312-EF3C10D4786C}"/>
              </a:ext>
            </a:extLst>
          </p:cNvPr>
          <p:cNvGrpSpPr/>
          <p:nvPr/>
        </p:nvGrpSpPr>
        <p:grpSpPr>
          <a:xfrm>
            <a:off x="0" y="5841194"/>
            <a:ext cx="12192000" cy="1165969"/>
            <a:chOff x="0" y="5832805"/>
            <a:chExt cx="12192000" cy="1165969"/>
          </a:xfrm>
        </p:grpSpPr>
        <p:grpSp>
          <p:nvGrpSpPr>
            <p:cNvPr id="58" name="群組 57">
              <a:extLst>
                <a:ext uri="{FF2B5EF4-FFF2-40B4-BE49-F238E27FC236}">
                  <a16:creationId xmlns:a16="http://schemas.microsoft.com/office/drawing/2014/main" id="{E6A67428-490C-4169-9B6D-F18DD948F947}"/>
                </a:ext>
              </a:extLst>
            </p:cNvPr>
            <p:cNvGrpSpPr/>
            <p:nvPr/>
          </p:nvGrpSpPr>
          <p:grpSpPr>
            <a:xfrm>
              <a:off x="0" y="5832805"/>
              <a:ext cx="12192000" cy="1165969"/>
              <a:chOff x="0" y="5832805"/>
              <a:chExt cx="12192000" cy="1165969"/>
            </a:xfrm>
          </p:grpSpPr>
          <p:grpSp>
            <p:nvGrpSpPr>
              <p:cNvPr id="68" name="群組 67">
                <a:extLst>
                  <a:ext uri="{FF2B5EF4-FFF2-40B4-BE49-F238E27FC236}">
                    <a16:creationId xmlns:a16="http://schemas.microsoft.com/office/drawing/2014/main" id="{D3A50A9C-30E7-49C1-9FB5-9454BD176668}"/>
                  </a:ext>
                </a:extLst>
              </p:cNvPr>
              <p:cNvGrpSpPr/>
              <p:nvPr/>
            </p:nvGrpSpPr>
            <p:grpSpPr>
              <a:xfrm>
                <a:off x="0" y="5832805"/>
                <a:ext cx="12192000" cy="1155809"/>
                <a:chOff x="0" y="5832805"/>
                <a:chExt cx="12192000" cy="1155809"/>
              </a:xfrm>
            </p:grpSpPr>
            <p:sp>
              <p:nvSpPr>
                <p:cNvPr id="70" name="矩形 69">
                  <a:extLst>
                    <a:ext uri="{FF2B5EF4-FFF2-40B4-BE49-F238E27FC236}">
                      <a16:creationId xmlns:a16="http://schemas.microsoft.com/office/drawing/2014/main" id="{A32915FC-BC03-4F40-845F-A3526DADDA99}"/>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213E93F8-20B0-4DBE-AD82-47D14EB4FACC}"/>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BE2D9771-36E1-4256-87DA-6315C4AC836F}"/>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DDC44E35-0C04-4B93-BC27-C10C80A6FEEB}"/>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9C7EE836-06D9-4E1A-B414-7A9498AC354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6FB0344F-D680-4001-A580-F4A493FE5394}"/>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9C80DCED-3F50-441C-A785-ABBA8B0527DD}"/>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4DC89BE8-2424-491D-AC0F-4101719A45DC}"/>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接點 77">
                  <a:extLst>
                    <a:ext uri="{FF2B5EF4-FFF2-40B4-BE49-F238E27FC236}">
                      <a16:creationId xmlns:a16="http://schemas.microsoft.com/office/drawing/2014/main" id="{9AC95468-C678-47D8-9E1D-7E3B1651175C}"/>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86C449BA-68B3-4DFA-85C7-FF5C9A531C39}"/>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943927F5-C680-4C0A-991B-D48BDC14DB42}"/>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9" name="直線接點 68">
                <a:extLst>
                  <a:ext uri="{FF2B5EF4-FFF2-40B4-BE49-F238E27FC236}">
                    <a16:creationId xmlns:a16="http://schemas.microsoft.com/office/drawing/2014/main" id="{39CDD768-4A0F-4D99-971F-74926269E4F5}"/>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群組 58">
              <a:extLst>
                <a:ext uri="{FF2B5EF4-FFF2-40B4-BE49-F238E27FC236}">
                  <a16:creationId xmlns:a16="http://schemas.microsoft.com/office/drawing/2014/main" id="{D98E41C1-3630-42AC-8C91-41A7D86E4808}"/>
                </a:ext>
              </a:extLst>
            </p:cNvPr>
            <p:cNvGrpSpPr/>
            <p:nvPr/>
          </p:nvGrpSpPr>
          <p:grpSpPr>
            <a:xfrm>
              <a:off x="672089" y="5996200"/>
              <a:ext cx="11180350" cy="885391"/>
              <a:chOff x="129930" y="1808128"/>
              <a:chExt cx="11180350" cy="885391"/>
            </a:xfrm>
          </p:grpSpPr>
          <p:sp>
            <p:nvSpPr>
              <p:cNvPr id="60" name="矩形 59">
                <a:extLst>
                  <a:ext uri="{FF2B5EF4-FFF2-40B4-BE49-F238E27FC236}">
                    <a16:creationId xmlns:a16="http://schemas.microsoft.com/office/drawing/2014/main" id="{C0527747-6F66-4EC4-A7DC-092743B5121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1" name="矩形 60">
                <a:extLst>
                  <a:ext uri="{FF2B5EF4-FFF2-40B4-BE49-F238E27FC236}">
                    <a16:creationId xmlns:a16="http://schemas.microsoft.com/office/drawing/2014/main" id="{A871180F-4168-4AFF-8E00-919CD8648C2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2" name="矩形 61">
                <a:extLst>
                  <a:ext uri="{FF2B5EF4-FFF2-40B4-BE49-F238E27FC236}">
                    <a16:creationId xmlns:a16="http://schemas.microsoft.com/office/drawing/2014/main" id="{E7FBBA4D-3A91-499C-8C52-3197BA6CDA93}"/>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3" name="矩形 62">
                <a:extLst>
                  <a:ext uri="{FF2B5EF4-FFF2-40B4-BE49-F238E27FC236}">
                    <a16:creationId xmlns:a16="http://schemas.microsoft.com/office/drawing/2014/main" id="{738AAB4E-1475-4CD2-A4AF-69514958D7CC}"/>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4" name="矩形 63">
                <a:extLst>
                  <a:ext uri="{FF2B5EF4-FFF2-40B4-BE49-F238E27FC236}">
                    <a16:creationId xmlns:a16="http://schemas.microsoft.com/office/drawing/2014/main" id="{8752DA9A-4664-4026-9C1A-422BD815A92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5" name="矩形 64">
                <a:extLst>
                  <a:ext uri="{FF2B5EF4-FFF2-40B4-BE49-F238E27FC236}">
                    <a16:creationId xmlns:a16="http://schemas.microsoft.com/office/drawing/2014/main" id="{ADFC2412-D019-4688-BF80-A8A4AB4CFEF0}"/>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6" name="矩形 65">
                <a:extLst>
                  <a:ext uri="{FF2B5EF4-FFF2-40B4-BE49-F238E27FC236}">
                    <a16:creationId xmlns:a16="http://schemas.microsoft.com/office/drawing/2014/main" id="{1858C733-12F8-4ED6-92E9-8643954D2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7" name="矩形 66">
                <a:extLst>
                  <a:ext uri="{FF2B5EF4-FFF2-40B4-BE49-F238E27FC236}">
                    <a16:creationId xmlns:a16="http://schemas.microsoft.com/office/drawing/2014/main" id="{549183AD-271D-402A-8062-F10EE1362B8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13" name="矩形 12">
            <a:extLst>
              <a:ext uri="{FF2B5EF4-FFF2-40B4-BE49-F238E27FC236}">
                <a16:creationId xmlns:a16="http://schemas.microsoft.com/office/drawing/2014/main" id="{F8F04274-1380-468A-B78B-018DA16C5F3B}"/>
              </a:ext>
            </a:extLst>
          </p:cNvPr>
          <p:cNvSpPr/>
          <p:nvPr/>
        </p:nvSpPr>
        <p:spPr>
          <a:xfrm>
            <a:off x="8790830" y="2727558"/>
            <a:ext cx="1027285" cy="708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AD06662D-3029-4ABB-940A-68645B98844D}"/>
              </a:ext>
            </a:extLst>
          </p:cNvPr>
          <p:cNvGrpSpPr/>
          <p:nvPr/>
        </p:nvGrpSpPr>
        <p:grpSpPr>
          <a:xfrm>
            <a:off x="8931557" y="2745368"/>
            <a:ext cx="641581" cy="747790"/>
            <a:chOff x="10475341" y="1588669"/>
            <a:chExt cx="1100687" cy="825855"/>
          </a:xfrm>
        </p:grpSpPr>
        <p:grpSp>
          <p:nvGrpSpPr>
            <p:cNvPr id="5" name="群組 4">
              <a:extLst>
                <a:ext uri="{FF2B5EF4-FFF2-40B4-BE49-F238E27FC236}">
                  <a16:creationId xmlns:a16="http://schemas.microsoft.com/office/drawing/2014/main" id="{B46495BA-492C-4641-A6FC-B02C43072EE3}"/>
                </a:ext>
              </a:extLst>
            </p:cNvPr>
            <p:cNvGrpSpPr/>
            <p:nvPr/>
          </p:nvGrpSpPr>
          <p:grpSpPr>
            <a:xfrm>
              <a:off x="10852752" y="1588669"/>
              <a:ext cx="723276" cy="825855"/>
              <a:chOff x="10852752" y="1588669"/>
              <a:chExt cx="723276" cy="825855"/>
            </a:xfrm>
          </p:grpSpPr>
          <p:sp>
            <p:nvSpPr>
              <p:cNvPr id="2" name="文字方塊 1">
                <a:extLst>
                  <a:ext uri="{FF2B5EF4-FFF2-40B4-BE49-F238E27FC236}">
                    <a16:creationId xmlns:a16="http://schemas.microsoft.com/office/drawing/2014/main" id="{B79349C9-C82F-4C65-B1F0-9C73B2F24EE6}"/>
                  </a:ext>
                </a:extLst>
              </p:cNvPr>
              <p:cNvSpPr txBox="1"/>
              <p:nvPr/>
            </p:nvSpPr>
            <p:spPr>
              <a:xfrm>
                <a:off x="10852752" y="1588669"/>
                <a:ext cx="723275" cy="307777"/>
              </a:xfrm>
              <a:prstGeom prst="rect">
                <a:avLst/>
              </a:prstGeom>
              <a:solidFill>
                <a:schemeClr val="bg1"/>
              </a:solid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遺失值</a:t>
                </a:r>
              </a:p>
            </p:txBody>
          </p:sp>
          <p:sp>
            <p:nvSpPr>
              <p:cNvPr id="35" name="文字方塊 34">
                <a:extLst>
                  <a:ext uri="{FF2B5EF4-FFF2-40B4-BE49-F238E27FC236}">
                    <a16:creationId xmlns:a16="http://schemas.microsoft.com/office/drawing/2014/main" id="{6F8B4167-B8A3-4200-A29B-341E21C657BF}"/>
                  </a:ext>
                </a:extLst>
              </p:cNvPr>
              <p:cNvSpPr txBox="1"/>
              <p:nvPr/>
            </p:nvSpPr>
            <p:spPr>
              <a:xfrm>
                <a:off x="10852753" y="1844445"/>
                <a:ext cx="723275" cy="307777"/>
              </a:xfrm>
              <a:prstGeom prst="rect">
                <a:avLst/>
              </a:prstGeom>
              <a:solidFill>
                <a:schemeClr val="bg1"/>
              </a:solid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有促銷</a:t>
                </a:r>
              </a:p>
            </p:txBody>
          </p:sp>
          <p:sp>
            <p:nvSpPr>
              <p:cNvPr id="36" name="文字方塊 35">
                <a:extLst>
                  <a:ext uri="{FF2B5EF4-FFF2-40B4-BE49-F238E27FC236}">
                    <a16:creationId xmlns:a16="http://schemas.microsoft.com/office/drawing/2014/main" id="{DFB2B9BC-8DE8-4187-9B8B-4500908F296F}"/>
                  </a:ext>
                </a:extLst>
              </p:cNvPr>
              <p:cNvSpPr txBox="1"/>
              <p:nvPr/>
            </p:nvSpPr>
            <p:spPr>
              <a:xfrm>
                <a:off x="10852752" y="2106747"/>
                <a:ext cx="723275" cy="307777"/>
              </a:xfrm>
              <a:prstGeom prst="rect">
                <a:avLst/>
              </a:prstGeom>
              <a:solidFill>
                <a:schemeClr val="bg1"/>
              </a:solid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沒促銷</a:t>
                </a:r>
              </a:p>
            </p:txBody>
          </p:sp>
        </p:grpSp>
        <p:sp>
          <p:nvSpPr>
            <p:cNvPr id="6" name="矩形 5">
              <a:extLst>
                <a:ext uri="{FF2B5EF4-FFF2-40B4-BE49-F238E27FC236}">
                  <a16:creationId xmlns:a16="http://schemas.microsoft.com/office/drawing/2014/main" id="{86D2C9EA-83A7-4A1E-B82B-D87C3436AA13}"/>
                </a:ext>
              </a:extLst>
            </p:cNvPr>
            <p:cNvSpPr/>
            <p:nvPr/>
          </p:nvSpPr>
          <p:spPr>
            <a:xfrm>
              <a:off x="10475341" y="1670121"/>
              <a:ext cx="377410" cy="129236"/>
            </a:xfrm>
            <a:prstGeom prst="rect">
              <a:avLst/>
            </a:prstGeom>
            <a:solidFill>
              <a:srgbClr val="3970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E2178EC-7BDA-425D-B4A1-7013FD3A4AD2}"/>
                </a:ext>
              </a:extLst>
            </p:cNvPr>
            <p:cNvSpPr/>
            <p:nvPr/>
          </p:nvSpPr>
          <p:spPr>
            <a:xfrm>
              <a:off x="10475341" y="1959038"/>
              <a:ext cx="377410" cy="129236"/>
            </a:xfrm>
            <a:prstGeom prst="rect">
              <a:avLst/>
            </a:prstGeom>
            <a:solidFill>
              <a:srgbClr val="2F93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D58AA478-D399-4987-ADE8-33305FF68BFD}"/>
                </a:ext>
              </a:extLst>
            </p:cNvPr>
            <p:cNvSpPr/>
            <p:nvPr/>
          </p:nvSpPr>
          <p:spPr>
            <a:xfrm>
              <a:off x="10475341" y="2203836"/>
              <a:ext cx="377410" cy="129236"/>
            </a:xfrm>
            <a:prstGeom prst="rect">
              <a:avLst/>
            </a:prstGeom>
            <a:solidFill>
              <a:srgbClr val="E083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926144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72954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探索性資料分析：新店家編號的出現</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3" name="群組 22">
            <a:extLst>
              <a:ext uri="{FF2B5EF4-FFF2-40B4-BE49-F238E27FC236}">
                <a16:creationId xmlns:a16="http://schemas.microsoft.com/office/drawing/2014/main" id="{3D355CB5-AABA-40F9-A496-6BF3F7E8824A}"/>
              </a:ext>
            </a:extLst>
          </p:cNvPr>
          <p:cNvGrpSpPr/>
          <p:nvPr/>
        </p:nvGrpSpPr>
        <p:grpSpPr>
          <a:xfrm>
            <a:off x="0" y="5832805"/>
            <a:ext cx="12192000" cy="1165969"/>
            <a:chOff x="0" y="5832805"/>
            <a:chExt cx="12192000" cy="1165969"/>
          </a:xfrm>
        </p:grpSpPr>
        <p:sp>
          <p:nvSpPr>
            <p:cNvPr id="25" name="矩形 24">
              <a:extLst>
                <a:ext uri="{FF2B5EF4-FFF2-40B4-BE49-F238E27FC236}">
                  <a16:creationId xmlns:a16="http://schemas.microsoft.com/office/drawing/2014/main" id="{225DFA7F-EC68-4DAB-B147-750607B9658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6738B98-E3A5-497E-82DF-9EC8E17228D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CB074D7-69FC-4987-9971-CC5557DDB5E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297E338-EF7E-4926-BD2E-B1CE2ABF8FC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6DE10006-419C-4646-AA3E-F36AA2F331F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2597972-A0C3-4F8D-A1B6-E8438893787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2244C13-74DA-4C3F-BC80-8518EF0A9B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8FB2356-F474-45E3-808B-0458721D7F5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95B5BD0A-E367-4608-945F-6C8E5F95AD0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A8A6C80-0831-4394-81D8-32C3D50DDB6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370666AB-0ED2-4045-9424-8D483DEB29D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D0EF73C-9238-4F78-A7F9-87E80998B64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79844003-E6D9-4E63-AAE9-58632040F54A}"/>
                </a:ext>
              </a:extLst>
            </p:cNvPr>
            <p:cNvGrpSpPr/>
            <p:nvPr/>
          </p:nvGrpSpPr>
          <p:grpSpPr>
            <a:xfrm>
              <a:off x="672089" y="5996200"/>
              <a:ext cx="11180350" cy="885391"/>
              <a:chOff x="129930" y="1808128"/>
              <a:chExt cx="11180350" cy="885391"/>
            </a:xfrm>
          </p:grpSpPr>
          <p:sp>
            <p:nvSpPr>
              <p:cNvPr id="38" name="矩形 37">
                <a:extLst>
                  <a:ext uri="{FF2B5EF4-FFF2-40B4-BE49-F238E27FC236}">
                    <a16:creationId xmlns:a16="http://schemas.microsoft.com/office/drawing/2014/main" id="{F562B74F-353F-4B29-98BA-6DB99EEAE1D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 name="矩形 38">
                <a:extLst>
                  <a:ext uri="{FF2B5EF4-FFF2-40B4-BE49-F238E27FC236}">
                    <a16:creationId xmlns:a16="http://schemas.microsoft.com/office/drawing/2014/main" id="{0259EE56-724C-4059-82B7-8DD61842373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 name="矩形 39">
                <a:extLst>
                  <a:ext uri="{FF2B5EF4-FFF2-40B4-BE49-F238E27FC236}">
                    <a16:creationId xmlns:a16="http://schemas.microsoft.com/office/drawing/2014/main" id="{C43D1EB2-D57C-4D30-A75C-C1D8FCD5418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1" name="矩形 40">
                <a:extLst>
                  <a:ext uri="{FF2B5EF4-FFF2-40B4-BE49-F238E27FC236}">
                    <a16:creationId xmlns:a16="http://schemas.microsoft.com/office/drawing/2014/main" id="{D010B43E-F72D-43EF-A390-D299D1D9250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2" name="矩形 41">
                <a:extLst>
                  <a:ext uri="{FF2B5EF4-FFF2-40B4-BE49-F238E27FC236}">
                    <a16:creationId xmlns:a16="http://schemas.microsoft.com/office/drawing/2014/main" id="{892CFBDA-2958-4678-92EE-D1E93ECF5BB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3" name="矩形 42">
                <a:extLst>
                  <a:ext uri="{FF2B5EF4-FFF2-40B4-BE49-F238E27FC236}">
                    <a16:creationId xmlns:a16="http://schemas.microsoft.com/office/drawing/2014/main" id="{C97438A5-4A2D-4A95-BE54-7CE5BB56181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4" name="矩形 43">
                <a:extLst>
                  <a:ext uri="{FF2B5EF4-FFF2-40B4-BE49-F238E27FC236}">
                    <a16:creationId xmlns:a16="http://schemas.microsoft.com/office/drawing/2014/main" id="{1CB3814C-34BA-4339-A902-38AC3EBDB70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 name="矩形 44">
                <a:extLst>
                  <a:ext uri="{FF2B5EF4-FFF2-40B4-BE49-F238E27FC236}">
                    <a16:creationId xmlns:a16="http://schemas.microsoft.com/office/drawing/2014/main" id="{D405B399-CD1C-47D7-825C-5019DB71322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49" name="拱形 48">
            <a:extLst>
              <a:ext uri="{FF2B5EF4-FFF2-40B4-BE49-F238E27FC236}">
                <a16:creationId xmlns:a16="http://schemas.microsoft.com/office/drawing/2014/main" id="{7B74234E-B1E0-4C2E-A1C1-77DC6F8450AC}"/>
              </a:ext>
            </a:extLst>
          </p:cNvPr>
          <p:cNvSpPr/>
          <p:nvPr/>
        </p:nvSpPr>
        <p:spPr>
          <a:xfrm rot="5400000">
            <a:off x="3982881" y="1410238"/>
            <a:ext cx="4113870" cy="4113870"/>
          </a:xfrm>
          <a:prstGeom prst="blockArc">
            <a:avLst>
              <a:gd name="adj1" fmla="val 10800000"/>
              <a:gd name="adj2" fmla="val 3500446"/>
              <a:gd name="adj3" fmla="val 1271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0" name="拱形 49">
            <a:extLst>
              <a:ext uri="{FF2B5EF4-FFF2-40B4-BE49-F238E27FC236}">
                <a16:creationId xmlns:a16="http://schemas.microsoft.com/office/drawing/2014/main" id="{7B6CCD1A-46A0-4353-812F-15697A071E60}"/>
              </a:ext>
            </a:extLst>
          </p:cNvPr>
          <p:cNvSpPr/>
          <p:nvPr/>
        </p:nvSpPr>
        <p:spPr>
          <a:xfrm rot="11068287">
            <a:off x="3991780" y="1410238"/>
            <a:ext cx="4113870" cy="4113870"/>
          </a:xfrm>
          <a:prstGeom prst="blockArc">
            <a:avLst>
              <a:gd name="adj1" fmla="val 20815129"/>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拱形 50">
            <a:extLst>
              <a:ext uri="{FF2B5EF4-FFF2-40B4-BE49-F238E27FC236}">
                <a16:creationId xmlns:a16="http://schemas.microsoft.com/office/drawing/2014/main" id="{D6C5C9BF-BDF5-4560-B1D0-34106C1FB484}"/>
              </a:ext>
            </a:extLst>
          </p:cNvPr>
          <p:cNvSpPr/>
          <p:nvPr/>
        </p:nvSpPr>
        <p:spPr>
          <a:xfrm rot="12603120">
            <a:off x="4007517" y="1402965"/>
            <a:ext cx="4113870" cy="4113870"/>
          </a:xfrm>
          <a:prstGeom prst="blockArc">
            <a:avLst>
              <a:gd name="adj1" fmla="val 1919421"/>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拱形 51">
            <a:extLst>
              <a:ext uri="{FF2B5EF4-FFF2-40B4-BE49-F238E27FC236}">
                <a16:creationId xmlns:a16="http://schemas.microsoft.com/office/drawing/2014/main" id="{958F58A3-C6E4-4421-909F-5E80886AD6A5}"/>
              </a:ext>
            </a:extLst>
          </p:cNvPr>
          <p:cNvSpPr/>
          <p:nvPr/>
        </p:nvSpPr>
        <p:spPr>
          <a:xfrm rot="6720000">
            <a:off x="3981968" y="1408980"/>
            <a:ext cx="4113870" cy="4113870"/>
          </a:xfrm>
          <a:prstGeom prst="blockArc">
            <a:avLst>
              <a:gd name="adj1" fmla="val 2177434"/>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橢圓 45">
            <a:extLst>
              <a:ext uri="{FF2B5EF4-FFF2-40B4-BE49-F238E27FC236}">
                <a16:creationId xmlns:a16="http://schemas.microsoft.com/office/drawing/2014/main" id="{F2B95998-88F3-4275-AD91-00B32FE5BD95}"/>
              </a:ext>
            </a:extLst>
          </p:cNvPr>
          <p:cNvSpPr/>
          <p:nvPr/>
        </p:nvSpPr>
        <p:spPr>
          <a:xfrm>
            <a:off x="4524866" y="1944288"/>
            <a:ext cx="3047995" cy="3047995"/>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6C3A27"/>
                </a:solidFill>
                <a:latin typeface="微軟正黑體" panose="020B0604030504040204" pitchFamily="34" charset="-120"/>
                <a:ea typeface="微軟正黑體" panose="020B0604030504040204" pitchFamily="34" charset="-120"/>
              </a:rPr>
              <a:t>54</a:t>
            </a:r>
            <a:r>
              <a:rPr lang="zh-TW" altLang="en-US" sz="3600" dirty="0">
                <a:solidFill>
                  <a:srgbClr val="6C3A27"/>
                </a:solidFill>
                <a:latin typeface="微軟正黑體" panose="020B0604030504040204" pitchFamily="34" charset="-120"/>
                <a:ea typeface="微軟正黑體" panose="020B0604030504040204" pitchFamily="34" charset="-120"/>
              </a:rPr>
              <a:t>家店</a:t>
            </a:r>
          </a:p>
        </p:txBody>
      </p:sp>
      <p:sp>
        <p:nvSpPr>
          <p:cNvPr id="2" name="文字方塊 1">
            <a:extLst>
              <a:ext uri="{FF2B5EF4-FFF2-40B4-BE49-F238E27FC236}">
                <a16:creationId xmlns:a16="http://schemas.microsoft.com/office/drawing/2014/main" id="{D263B7B2-DD29-4013-8318-FA92255D8FB2}"/>
              </a:ext>
            </a:extLst>
          </p:cNvPr>
          <p:cNvSpPr txBox="1"/>
          <p:nvPr/>
        </p:nvSpPr>
        <p:spPr>
          <a:xfrm>
            <a:off x="5316784" y="2787686"/>
            <a:ext cx="1463862" cy="369332"/>
          </a:xfrm>
          <a:prstGeom prst="rect">
            <a:avLst/>
          </a:prstGeom>
          <a:noFill/>
        </p:spPr>
        <p:txBody>
          <a:bodyPr wrap="none" rtlCol="0">
            <a:spAutoFit/>
          </a:bodyPr>
          <a:lstStyle/>
          <a:p>
            <a:r>
              <a:rPr lang="en-US" altLang="zh-TW" dirty="0">
                <a:solidFill>
                  <a:srgbClr val="6C3A27"/>
                </a:solidFill>
                <a:latin typeface="微軟正黑體" panose="020B0604030504040204" pitchFamily="34" charset="-120"/>
                <a:ea typeface="微軟正黑體" panose="020B0604030504040204" pitchFamily="34" charset="-120"/>
              </a:rPr>
              <a:t>2013</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2017</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D229E971-609D-4C57-8E6F-441042F72D34}"/>
              </a:ext>
            </a:extLst>
          </p:cNvPr>
          <p:cNvSpPr/>
          <p:nvPr/>
        </p:nvSpPr>
        <p:spPr>
          <a:xfrm>
            <a:off x="8484496" y="1410238"/>
            <a:ext cx="2723674" cy="919401"/>
          </a:xfrm>
          <a:prstGeom prst="roundRect">
            <a:avLst/>
          </a:prstGeom>
          <a:solidFill>
            <a:schemeClr val="bg2"/>
          </a:solidFill>
        </p:spPr>
        <p:txBody>
          <a:bodyPr wrap="none">
            <a:spAutoFit/>
          </a:bodyPr>
          <a:lstStyle/>
          <a:p>
            <a:r>
              <a:rPr lang="zh-TW" altLang="en-US" sz="2400" dirty="0">
                <a:latin typeface="微軟正黑體" panose="020B0604030504040204" pitchFamily="34" charset="-120"/>
                <a:ea typeface="微軟正黑體" panose="020B0604030504040204" pitchFamily="34" charset="-120"/>
              </a:rPr>
              <a:t>並不是每一家店</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一開始就都有資料</a:t>
            </a:r>
          </a:p>
        </p:txBody>
      </p:sp>
    </p:spTree>
    <p:extLst>
      <p:ext uri="{BB962C8B-B14F-4D97-AF65-F5344CB8AC3E}">
        <p14:creationId xmlns:p14="http://schemas.microsoft.com/office/powerpoint/2010/main" val="3116849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圓角 18">
            <a:extLst>
              <a:ext uri="{FF2B5EF4-FFF2-40B4-BE49-F238E27FC236}">
                <a16:creationId xmlns:a16="http://schemas.microsoft.com/office/drawing/2014/main" id="{8BA8D8A9-ED06-49EF-BE0F-89236011A040}"/>
              </a:ext>
            </a:extLst>
          </p:cNvPr>
          <p:cNvSpPr/>
          <p:nvPr/>
        </p:nvSpPr>
        <p:spPr>
          <a:xfrm>
            <a:off x="9766169" y="2692402"/>
            <a:ext cx="1640264" cy="46166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72954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探索性資料分析：新店家編號的出現</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3" name="群組 22">
            <a:extLst>
              <a:ext uri="{FF2B5EF4-FFF2-40B4-BE49-F238E27FC236}">
                <a16:creationId xmlns:a16="http://schemas.microsoft.com/office/drawing/2014/main" id="{3D355CB5-AABA-40F9-A496-6BF3F7E8824A}"/>
              </a:ext>
            </a:extLst>
          </p:cNvPr>
          <p:cNvGrpSpPr/>
          <p:nvPr/>
        </p:nvGrpSpPr>
        <p:grpSpPr>
          <a:xfrm>
            <a:off x="0" y="5832805"/>
            <a:ext cx="12192000" cy="1165969"/>
            <a:chOff x="0" y="5832805"/>
            <a:chExt cx="12192000" cy="1165969"/>
          </a:xfrm>
        </p:grpSpPr>
        <p:sp>
          <p:nvSpPr>
            <p:cNvPr id="25" name="矩形 24">
              <a:extLst>
                <a:ext uri="{FF2B5EF4-FFF2-40B4-BE49-F238E27FC236}">
                  <a16:creationId xmlns:a16="http://schemas.microsoft.com/office/drawing/2014/main" id="{225DFA7F-EC68-4DAB-B147-750607B9658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6738B98-E3A5-497E-82DF-9EC8E17228D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CB074D7-69FC-4987-9971-CC5557DDB5E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297E338-EF7E-4926-BD2E-B1CE2ABF8FC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6DE10006-419C-4646-AA3E-F36AA2F331F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2597972-A0C3-4F8D-A1B6-E8438893787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2244C13-74DA-4C3F-BC80-8518EF0A9B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8FB2356-F474-45E3-808B-0458721D7F5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95B5BD0A-E367-4608-945F-6C8E5F95AD0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A8A6C80-0831-4394-81D8-32C3D50DDB6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370666AB-0ED2-4045-9424-8D483DEB29D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D0EF73C-9238-4F78-A7F9-87E80998B64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79844003-E6D9-4E63-AAE9-58632040F54A}"/>
                </a:ext>
              </a:extLst>
            </p:cNvPr>
            <p:cNvGrpSpPr/>
            <p:nvPr/>
          </p:nvGrpSpPr>
          <p:grpSpPr>
            <a:xfrm>
              <a:off x="672089" y="5996200"/>
              <a:ext cx="11180350" cy="885391"/>
              <a:chOff x="129930" y="1808128"/>
              <a:chExt cx="11180350" cy="885391"/>
            </a:xfrm>
          </p:grpSpPr>
          <p:sp>
            <p:nvSpPr>
              <p:cNvPr id="38" name="矩形 37">
                <a:extLst>
                  <a:ext uri="{FF2B5EF4-FFF2-40B4-BE49-F238E27FC236}">
                    <a16:creationId xmlns:a16="http://schemas.microsoft.com/office/drawing/2014/main" id="{F562B74F-353F-4B29-98BA-6DB99EEAE1D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 name="矩形 38">
                <a:extLst>
                  <a:ext uri="{FF2B5EF4-FFF2-40B4-BE49-F238E27FC236}">
                    <a16:creationId xmlns:a16="http://schemas.microsoft.com/office/drawing/2014/main" id="{0259EE56-724C-4059-82B7-8DD61842373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 name="矩形 39">
                <a:extLst>
                  <a:ext uri="{FF2B5EF4-FFF2-40B4-BE49-F238E27FC236}">
                    <a16:creationId xmlns:a16="http://schemas.microsoft.com/office/drawing/2014/main" id="{C43D1EB2-D57C-4D30-A75C-C1D8FCD5418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1" name="矩形 40">
                <a:extLst>
                  <a:ext uri="{FF2B5EF4-FFF2-40B4-BE49-F238E27FC236}">
                    <a16:creationId xmlns:a16="http://schemas.microsoft.com/office/drawing/2014/main" id="{D010B43E-F72D-43EF-A390-D299D1D9250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2" name="矩形 41">
                <a:extLst>
                  <a:ext uri="{FF2B5EF4-FFF2-40B4-BE49-F238E27FC236}">
                    <a16:creationId xmlns:a16="http://schemas.microsoft.com/office/drawing/2014/main" id="{892CFBDA-2958-4678-92EE-D1E93ECF5BB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3" name="矩形 42">
                <a:extLst>
                  <a:ext uri="{FF2B5EF4-FFF2-40B4-BE49-F238E27FC236}">
                    <a16:creationId xmlns:a16="http://schemas.microsoft.com/office/drawing/2014/main" id="{C97438A5-4A2D-4A95-BE54-7CE5BB56181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4" name="矩形 43">
                <a:extLst>
                  <a:ext uri="{FF2B5EF4-FFF2-40B4-BE49-F238E27FC236}">
                    <a16:creationId xmlns:a16="http://schemas.microsoft.com/office/drawing/2014/main" id="{1CB3814C-34BA-4339-A902-38AC3EBDB70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 name="矩形 44">
                <a:extLst>
                  <a:ext uri="{FF2B5EF4-FFF2-40B4-BE49-F238E27FC236}">
                    <a16:creationId xmlns:a16="http://schemas.microsoft.com/office/drawing/2014/main" id="{D405B399-CD1C-47D7-825C-5019DB71322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49" name="拱形 48">
            <a:extLst>
              <a:ext uri="{FF2B5EF4-FFF2-40B4-BE49-F238E27FC236}">
                <a16:creationId xmlns:a16="http://schemas.microsoft.com/office/drawing/2014/main" id="{7B74234E-B1E0-4C2E-A1C1-77DC6F8450AC}"/>
              </a:ext>
            </a:extLst>
          </p:cNvPr>
          <p:cNvSpPr/>
          <p:nvPr/>
        </p:nvSpPr>
        <p:spPr>
          <a:xfrm rot="5400000">
            <a:off x="3982881" y="1410238"/>
            <a:ext cx="4113870" cy="4113870"/>
          </a:xfrm>
          <a:prstGeom prst="blockArc">
            <a:avLst>
              <a:gd name="adj1" fmla="val 10800000"/>
              <a:gd name="adj2" fmla="val 3500446"/>
              <a:gd name="adj3" fmla="val 1271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拱形 50">
            <a:extLst>
              <a:ext uri="{FF2B5EF4-FFF2-40B4-BE49-F238E27FC236}">
                <a16:creationId xmlns:a16="http://schemas.microsoft.com/office/drawing/2014/main" id="{D6C5C9BF-BDF5-4560-B1D0-34106C1FB484}"/>
              </a:ext>
            </a:extLst>
          </p:cNvPr>
          <p:cNvSpPr/>
          <p:nvPr/>
        </p:nvSpPr>
        <p:spPr>
          <a:xfrm rot="12603120">
            <a:off x="4007517" y="1402965"/>
            <a:ext cx="4113870" cy="4113870"/>
          </a:xfrm>
          <a:prstGeom prst="blockArc">
            <a:avLst>
              <a:gd name="adj1" fmla="val 1919421"/>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拱形 51">
            <a:extLst>
              <a:ext uri="{FF2B5EF4-FFF2-40B4-BE49-F238E27FC236}">
                <a16:creationId xmlns:a16="http://schemas.microsoft.com/office/drawing/2014/main" id="{958F58A3-C6E4-4421-909F-5E80886AD6A5}"/>
              </a:ext>
            </a:extLst>
          </p:cNvPr>
          <p:cNvSpPr/>
          <p:nvPr/>
        </p:nvSpPr>
        <p:spPr>
          <a:xfrm rot="6720000">
            <a:off x="3992128" y="1398820"/>
            <a:ext cx="4113870" cy="4113870"/>
          </a:xfrm>
          <a:prstGeom prst="blockArc">
            <a:avLst>
              <a:gd name="adj1" fmla="val 2149093"/>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0" name="拱形 49">
            <a:extLst>
              <a:ext uri="{FF2B5EF4-FFF2-40B4-BE49-F238E27FC236}">
                <a16:creationId xmlns:a16="http://schemas.microsoft.com/office/drawing/2014/main" id="{7B6CCD1A-46A0-4353-812F-15697A071E60}"/>
              </a:ext>
            </a:extLst>
          </p:cNvPr>
          <p:cNvSpPr/>
          <p:nvPr/>
        </p:nvSpPr>
        <p:spPr>
          <a:xfrm rot="11068287">
            <a:off x="3991780" y="1410238"/>
            <a:ext cx="4113870" cy="4113870"/>
          </a:xfrm>
          <a:prstGeom prst="blockArc">
            <a:avLst>
              <a:gd name="adj1" fmla="val 20815129"/>
              <a:gd name="adj2" fmla="val 3558311"/>
              <a:gd name="adj3" fmla="val 12770"/>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橢圓 45">
            <a:extLst>
              <a:ext uri="{FF2B5EF4-FFF2-40B4-BE49-F238E27FC236}">
                <a16:creationId xmlns:a16="http://schemas.microsoft.com/office/drawing/2014/main" id="{F2B95998-88F3-4275-AD91-00B32FE5BD95}"/>
              </a:ext>
            </a:extLst>
          </p:cNvPr>
          <p:cNvSpPr/>
          <p:nvPr/>
        </p:nvSpPr>
        <p:spPr>
          <a:xfrm>
            <a:off x="4524866" y="1944288"/>
            <a:ext cx="3047995" cy="3047995"/>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6C3A27"/>
                </a:solidFill>
                <a:latin typeface="微軟正黑體" panose="020B0604030504040204" pitchFamily="34" charset="-120"/>
                <a:ea typeface="微軟正黑體" panose="020B0604030504040204" pitchFamily="34" charset="-120"/>
              </a:rPr>
              <a:t>54</a:t>
            </a:r>
            <a:r>
              <a:rPr lang="zh-TW" altLang="en-US" sz="3600" dirty="0">
                <a:solidFill>
                  <a:srgbClr val="6C3A27"/>
                </a:solidFill>
                <a:latin typeface="微軟正黑體" panose="020B0604030504040204" pitchFamily="34" charset="-120"/>
                <a:ea typeface="微軟正黑體" panose="020B0604030504040204" pitchFamily="34" charset="-120"/>
              </a:rPr>
              <a:t>家店</a:t>
            </a:r>
          </a:p>
        </p:txBody>
      </p:sp>
      <p:cxnSp>
        <p:nvCxnSpPr>
          <p:cNvPr id="5" name="直線接點 4">
            <a:extLst>
              <a:ext uri="{FF2B5EF4-FFF2-40B4-BE49-F238E27FC236}">
                <a16:creationId xmlns:a16="http://schemas.microsoft.com/office/drawing/2014/main" id="{19EAD6B1-3048-47BA-9209-E5CF34FB9FF5}"/>
              </a:ext>
            </a:extLst>
          </p:cNvPr>
          <p:cNvCxnSpPr/>
          <p:nvPr/>
        </p:nvCxnSpPr>
        <p:spPr>
          <a:xfrm>
            <a:off x="5090160" y="1531620"/>
            <a:ext cx="281940" cy="5486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C8FFEDFA-5D4D-4075-BD72-6852C52F7FFA}"/>
              </a:ext>
            </a:extLst>
          </p:cNvPr>
          <p:cNvCxnSpPr/>
          <p:nvPr/>
        </p:nvCxnSpPr>
        <p:spPr>
          <a:xfrm flipV="1">
            <a:off x="3975261" y="3688080"/>
            <a:ext cx="541985" cy="91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991046E6-D545-4351-99A4-525566FFDDC5}"/>
              </a:ext>
            </a:extLst>
          </p:cNvPr>
          <p:cNvCxnSpPr/>
          <p:nvPr/>
        </p:nvCxnSpPr>
        <p:spPr>
          <a:xfrm>
            <a:off x="6042660" y="1311032"/>
            <a:ext cx="0" cy="610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18B22FDD-3A8F-4D00-90A6-187B0AD34317}"/>
              </a:ext>
            </a:extLst>
          </p:cNvPr>
          <p:cNvCxnSpPr/>
          <p:nvPr/>
        </p:nvCxnSpPr>
        <p:spPr>
          <a:xfrm flipV="1">
            <a:off x="4213860" y="4282440"/>
            <a:ext cx="51816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5EF69048-E62A-44A7-BC01-6A64F0F2DC8A}"/>
              </a:ext>
            </a:extLst>
          </p:cNvPr>
          <p:cNvCxnSpPr/>
          <p:nvPr/>
        </p:nvCxnSpPr>
        <p:spPr>
          <a:xfrm>
            <a:off x="7371761" y="4587240"/>
            <a:ext cx="1503199" cy="0"/>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6C86AE8-B7DD-4BCA-BAE8-17DA8363E217}"/>
              </a:ext>
            </a:extLst>
          </p:cNvPr>
          <p:cNvCxnSpPr>
            <a:cxnSpLocks/>
          </p:cNvCxnSpPr>
          <p:nvPr/>
        </p:nvCxnSpPr>
        <p:spPr>
          <a:xfrm flipV="1">
            <a:off x="8884387" y="3256107"/>
            <a:ext cx="728145" cy="1340561"/>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19605D6F-3443-4D83-AD6D-84548572A4CE}"/>
              </a:ext>
            </a:extLst>
          </p:cNvPr>
          <p:cNvSpPr txBox="1"/>
          <p:nvPr/>
        </p:nvSpPr>
        <p:spPr>
          <a:xfrm>
            <a:off x="8404957" y="2730110"/>
            <a:ext cx="3276698" cy="461665"/>
          </a:xfrm>
          <a:prstGeom prst="rect">
            <a:avLst/>
          </a:prstGeom>
          <a:noFill/>
        </p:spPr>
        <p:txBody>
          <a:bodyPr wrap="square" rtlCol="0">
            <a:spAutoFit/>
          </a:bodyPr>
          <a:lstStyle/>
          <a:p>
            <a:r>
              <a:rPr lang="en-US" altLang="zh-TW" sz="2400" dirty="0">
                <a:solidFill>
                  <a:srgbClr val="6C3A27"/>
                </a:solidFill>
                <a:latin typeface="微軟正黑體" panose="020B0604030504040204" pitchFamily="34" charset="-120"/>
                <a:ea typeface="微軟正黑體" panose="020B0604030504040204" pitchFamily="34" charset="-120"/>
              </a:rPr>
              <a:t>2013</a:t>
            </a:r>
            <a:r>
              <a:rPr lang="zh-TW" altLang="en-US" sz="2400" dirty="0">
                <a:solidFill>
                  <a:srgbClr val="6C3A27"/>
                </a:solidFill>
                <a:latin typeface="微軟正黑體" panose="020B0604030504040204" pitchFamily="34" charset="-120"/>
                <a:ea typeface="微軟正黑體" panose="020B0604030504040204" pitchFamily="34" charset="-120"/>
              </a:rPr>
              <a:t>年：有</a:t>
            </a:r>
            <a:r>
              <a:rPr lang="en-US" altLang="zh-TW" sz="2400" dirty="0">
                <a:solidFill>
                  <a:srgbClr val="6C3A27"/>
                </a:solidFill>
                <a:latin typeface="微軟正黑體" panose="020B0604030504040204" pitchFamily="34" charset="-120"/>
                <a:ea typeface="微軟正黑體" panose="020B0604030504040204" pitchFamily="34" charset="-120"/>
              </a:rPr>
              <a:t>47</a:t>
            </a:r>
            <a:r>
              <a:rPr lang="zh-TW" altLang="en-US" sz="2400" dirty="0">
                <a:solidFill>
                  <a:srgbClr val="6C3A27"/>
                </a:solidFill>
                <a:latin typeface="微軟正黑體" panose="020B0604030504040204" pitchFamily="34" charset="-120"/>
                <a:ea typeface="微軟正黑體" panose="020B0604030504040204" pitchFamily="34" charset="-120"/>
              </a:rPr>
              <a:t>家商店</a:t>
            </a:r>
          </a:p>
        </p:txBody>
      </p:sp>
      <p:sp>
        <p:nvSpPr>
          <p:cNvPr id="47" name="文字方塊 46">
            <a:extLst>
              <a:ext uri="{FF2B5EF4-FFF2-40B4-BE49-F238E27FC236}">
                <a16:creationId xmlns:a16="http://schemas.microsoft.com/office/drawing/2014/main" id="{21C8A4D7-B4F7-4767-A54D-D09B02B2EF8D}"/>
              </a:ext>
            </a:extLst>
          </p:cNvPr>
          <p:cNvSpPr txBox="1"/>
          <p:nvPr/>
        </p:nvSpPr>
        <p:spPr>
          <a:xfrm>
            <a:off x="5316784" y="2787686"/>
            <a:ext cx="1463862" cy="369332"/>
          </a:xfrm>
          <a:prstGeom prst="rect">
            <a:avLst/>
          </a:prstGeom>
          <a:noFill/>
        </p:spPr>
        <p:txBody>
          <a:bodyPr wrap="none" rtlCol="0">
            <a:spAutoFit/>
          </a:bodyPr>
          <a:lstStyle/>
          <a:p>
            <a:r>
              <a:rPr lang="en-US" altLang="zh-TW" dirty="0">
                <a:solidFill>
                  <a:srgbClr val="6C3A27"/>
                </a:solidFill>
                <a:latin typeface="微軟正黑體" panose="020B0604030504040204" pitchFamily="34" charset="-120"/>
                <a:ea typeface="微軟正黑體" panose="020B0604030504040204" pitchFamily="34" charset="-120"/>
              </a:rPr>
              <a:t>2013</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2017</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1132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圓角 58">
            <a:extLst>
              <a:ext uri="{FF2B5EF4-FFF2-40B4-BE49-F238E27FC236}">
                <a16:creationId xmlns:a16="http://schemas.microsoft.com/office/drawing/2014/main" id="{94BC4FCC-61DC-429F-A0EF-64D66A60135A}"/>
              </a:ext>
            </a:extLst>
          </p:cNvPr>
          <p:cNvSpPr/>
          <p:nvPr/>
        </p:nvSpPr>
        <p:spPr>
          <a:xfrm>
            <a:off x="2179615" y="2927316"/>
            <a:ext cx="1253017" cy="46166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72954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探索性資料分析：新店家編號的出現</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3" name="群組 22">
            <a:extLst>
              <a:ext uri="{FF2B5EF4-FFF2-40B4-BE49-F238E27FC236}">
                <a16:creationId xmlns:a16="http://schemas.microsoft.com/office/drawing/2014/main" id="{3D355CB5-AABA-40F9-A496-6BF3F7E8824A}"/>
              </a:ext>
            </a:extLst>
          </p:cNvPr>
          <p:cNvGrpSpPr/>
          <p:nvPr/>
        </p:nvGrpSpPr>
        <p:grpSpPr>
          <a:xfrm>
            <a:off x="0" y="5832805"/>
            <a:ext cx="12192000" cy="1165969"/>
            <a:chOff x="0" y="5832805"/>
            <a:chExt cx="12192000" cy="1165969"/>
          </a:xfrm>
        </p:grpSpPr>
        <p:sp>
          <p:nvSpPr>
            <p:cNvPr id="25" name="矩形 24">
              <a:extLst>
                <a:ext uri="{FF2B5EF4-FFF2-40B4-BE49-F238E27FC236}">
                  <a16:creationId xmlns:a16="http://schemas.microsoft.com/office/drawing/2014/main" id="{225DFA7F-EC68-4DAB-B147-750607B9658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6738B98-E3A5-497E-82DF-9EC8E17228D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CB074D7-69FC-4987-9971-CC5557DDB5E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297E338-EF7E-4926-BD2E-B1CE2ABF8FC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6DE10006-419C-4646-AA3E-F36AA2F331F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2597972-A0C3-4F8D-A1B6-E8438893787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2244C13-74DA-4C3F-BC80-8518EF0A9B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8FB2356-F474-45E3-808B-0458721D7F5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95B5BD0A-E367-4608-945F-6C8E5F95AD0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A8A6C80-0831-4394-81D8-32C3D50DDB6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370666AB-0ED2-4045-9424-8D483DEB29D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D0EF73C-9238-4F78-A7F9-87E80998B64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79844003-E6D9-4E63-AAE9-58632040F54A}"/>
                </a:ext>
              </a:extLst>
            </p:cNvPr>
            <p:cNvGrpSpPr/>
            <p:nvPr/>
          </p:nvGrpSpPr>
          <p:grpSpPr>
            <a:xfrm>
              <a:off x="672089" y="5996200"/>
              <a:ext cx="11180350" cy="885391"/>
              <a:chOff x="129930" y="1808128"/>
              <a:chExt cx="11180350" cy="885391"/>
            </a:xfrm>
          </p:grpSpPr>
          <p:sp>
            <p:nvSpPr>
              <p:cNvPr id="38" name="矩形 37">
                <a:extLst>
                  <a:ext uri="{FF2B5EF4-FFF2-40B4-BE49-F238E27FC236}">
                    <a16:creationId xmlns:a16="http://schemas.microsoft.com/office/drawing/2014/main" id="{F562B74F-353F-4B29-98BA-6DB99EEAE1D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 name="矩形 38">
                <a:extLst>
                  <a:ext uri="{FF2B5EF4-FFF2-40B4-BE49-F238E27FC236}">
                    <a16:creationId xmlns:a16="http://schemas.microsoft.com/office/drawing/2014/main" id="{0259EE56-724C-4059-82B7-8DD61842373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 name="矩形 39">
                <a:extLst>
                  <a:ext uri="{FF2B5EF4-FFF2-40B4-BE49-F238E27FC236}">
                    <a16:creationId xmlns:a16="http://schemas.microsoft.com/office/drawing/2014/main" id="{C43D1EB2-D57C-4D30-A75C-C1D8FCD5418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1" name="矩形 40">
                <a:extLst>
                  <a:ext uri="{FF2B5EF4-FFF2-40B4-BE49-F238E27FC236}">
                    <a16:creationId xmlns:a16="http://schemas.microsoft.com/office/drawing/2014/main" id="{D010B43E-F72D-43EF-A390-D299D1D9250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2" name="矩形 41">
                <a:extLst>
                  <a:ext uri="{FF2B5EF4-FFF2-40B4-BE49-F238E27FC236}">
                    <a16:creationId xmlns:a16="http://schemas.microsoft.com/office/drawing/2014/main" id="{892CFBDA-2958-4678-92EE-D1E93ECF5BB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3" name="矩形 42">
                <a:extLst>
                  <a:ext uri="{FF2B5EF4-FFF2-40B4-BE49-F238E27FC236}">
                    <a16:creationId xmlns:a16="http://schemas.microsoft.com/office/drawing/2014/main" id="{C97438A5-4A2D-4A95-BE54-7CE5BB56181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4" name="矩形 43">
                <a:extLst>
                  <a:ext uri="{FF2B5EF4-FFF2-40B4-BE49-F238E27FC236}">
                    <a16:creationId xmlns:a16="http://schemas.microsoft.com/office/drawing/2014/main" id="{1CB3814C-34BA-4339-A902-38AC3EBDB70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 name="矩形 44">
                <a:extLst>
                  <a:ext uri="{FF2B5EF4-FFF2-40B4-BE49-F238E27FC236}">
                    <a16:creationId xmlns:a16="http://schemas.microsoft.com/office/drawing/2014/main" id="{D405B399-CD1C-47D7-825C-5019DB71322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49" name="拱形 48">
            <a:extLst>
              <a:ext uri="{FF2B5EF4-FFF2-40B4-BE49-F238E27FC236}">
                <a16:creationId xmlns:a16="http://schemas.microsoft.com/office/drawing/2014/main" id="{7B74234E-B1E0-4C2E-A1C1-77DC6F8450AC}"/>
              </a:ext>
            </a:extLst>
          </p:cNvPr>
          <p:cNvSpPr/>
          <p:nvPr/>
        </p:nvSpPr>
        <p:spPr>
          <a:xfrm rot="5400000">
            <a:off x="3982881" y="1410238"/>
            <a:ext cx="4113870" cy="4113870"/>
          </a:xfrm>
          <a:prstGeom prst="blockArc">
            <a:avLst>
              <a:gd name="adj1" fmla="val 10800000"/>
              <a:gd name="adj2" fmla="val 3500446"/>
              <a:gd name="adj3" fmla="val 1271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0" name="拱形 49">
            <a:extLst>
              <a:ext uri="{FF2B5EF4-FFF2-40B4-BE49-F238E27FC236}">
                <a16:creationId xmlns:a16="http://schemas.microsoft.com/office/drawing/2014/main" id="{7B6CCD1A-46A0-4353-812F-15697A071E60}"/>
              </a:ext>
            </a:extLst>
          </p:cNvPr>
          <p:cNvSpPr/>
          <p:nvPr/>
        </p:nvSpPr>
        <p:spPr>
          <a:xfrm rot="11068287">
            <a:off x="3991780" y="1410238"/>
            <a:ext cx="4113870" cy="4113870"/>
          </a:xfrm>
          <a:prstGeom prst="blockArc">
            <a:avLst>
              <a:gd name="adj1" fmla="val 20815129"/>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拱形 50">
            <a:extLst>
              <a:ext uri="{FF2B5EF4-FFF2-40B4-BE49-F238E27FC236}">
                <a16:creationId xmlns:a16="http://schemas.microsoft.com/office/drawing/2014/main" id="{D6C5C9BF-BDF5-4560-B1D0-34106C1FB484}"/>
              </a:ext>
            </a:extLst>
          </p:cNvPr>
          <p:cNvSpPr/>
          <p:nvPr/>
        </p:nvSpPr>
        <p:spPr>
          <a:xfrm rot="12603120">
            <a:off x="4007517" y="1402965"/>
            <a:ext cx="4113870" cy="4113870"/>
          </a:xfrm>
          <a:prstGeom prst="blockArc">
            <a:avLst>
              <a:gd name="adj1" fmla="val 1919421"/>
              <a:gd name="adj2" fmla="val 3558311"/>
              <a:gd name="adj3" fmla="val 12770"/>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拱形 51">
            <a:extLst>
              <a:ext uri="{FF2B5EF4-FFF2-40B4-BE49-F238E27FC236}">
                <a16:creationId xmlns:a16="http://schemas.microsoft.com/office/drawing/2014/main" id="{958F58A3-C6E4-4421-909F-5E80886AD6A5}"/>
              </a:ext>
            </a:extLst>
          </p:cNvPr>
          <p:cNvSpPr/>
          <p:nvPr/>
        </p:nvSpPr>
        <p:spPr>
          <a:xfrm rot="6720000">
            <a:off x="3981968" y="1408980"/>
            <a:ext cx="4113870" cy="4113870"/>
          </a:xfrm>
          <a:prstGeom prst="blockArc">
            <a:avLst>
              <a:gd name="adj1" fmla="val 2177434"/>
              <a:gd name="adj2" fmla="val 3558311"/>
              <a:gd name="adj3" fmla="val 1277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橢圓 45">
            <a:extLst>
              <a:ext uri="{FF2B5EF4-FFF2-40B4-BE49-F238E27FC236}">
                <a16:creationId xmlns:a16="http://schemas.microsoft.com/office/drawing/2014/main" id="{F2B95998-88F3-4275-AD91-00B32FE5BD95}"/>
              </a:ext>
            </a:extLst>
          </p:cNvPr>
          <p:cNvSpPr/>
          <p:nvPr/>
        </p:nvSpPr>
        <p:spPr>
          <a:xfrm>
            <a:off x="4524866" y="1944288"/>
            <a:ext cx="3047995" cy="3047995"/>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6C3A27"/>
                </a:solidFill>
                <a:latin typeface="微軟正黑體" panose="020B0604030504040204" pitchFamily="34" charset="-120"/>
                <a:ea typeface="微軟正黑體" panose="020B0604030504040204" pitchFamily="34" charset="-120"/>
              </a:rPr>
              <a:t>54</a:t>
            </a:r>
            <a:r>
              <a:rPr lang="zh-TW" altLang="en-US" sz="3600" dirty="0">
                <a:solidFill>
                  <a:srgbClr val="6C3A27"/>
                </a:solidFill>
                <a:latin typeface="微軟正黑體" panose="020B0604030504040204" pitchFamily="34" charset="-120"/>
                <a:ea typeface="微軟正黑體" panose="020B0604030504040204" pitchFamily="34" charset="-120"/>
              </a:rPr>
              <a:t>家店</a:t>
            </a:r>
          </a:p>
        </p:txBody>
      </p:sp>
      <p:cxnSp>
        <p:nvCxnSpPr>
          <p:cNvPr id="47" name="直線接點 46">
            <a:extLst>
              <a:ext uri="{FF2B5EF4-FFF2-40B4-BE49-F238E27FC236}">
                <a16:creationId xmlns:a16="http://schemas.microsoft.com/office/drawing/2014/main" id="{647A9722-38F4-408D-BE8B-58DF94369BA0}"/>
              </a:ext>
            </a:extLst>
          </p:cNvPr>
          <p:cNvCxnSpPr/>
          <p:nvPr/>
        </p:nvCxnSpPr>
        <p:spPr>
          <a:xfrm>
            <a:off x="5090160" y="1531620"/>
            <a:ext cx="281940" cy="5486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DB1F05A2-DFA3-4E09-81B2-9A4B9D55146D}"/>
              </a:ext>
            </a:extLst>
          </p:cNvPr>
          <p:cNvCxnSpPr/>
          <p:nvPr/>
        </p:nvCxnSpPr>
        <p:spPr>
          <a:xfrm flipV="1">
            <a:off x="3975261" y="3688080"/>
            <a:ext cx="541985" cy="91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FCB8E8A4-514A-4DCD-8ACF-102000CB9EA5}"/>
              </a:ext>
            </a:extLst>
          </p:cNvPr>
          <p:cNvCxnSpPr/>
          <p:nvPr/>
        </p:nvCxnSpPr>
        <p:spPr>
          <a:xfrm>
            <a:off x="6042660" y="1311032"/>
            <a:ext cx="0" cy="610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5941C8F0-73D5-49D9-8817-94118052EAFB}"/>
              </a:ext>
            </a:extLst>
          </p:cNvPr>
          <p:cNvCxnSpPr/>
          <p:nvPr/>
        </p:nvCxnSpPr>
        <p:spPr>
          <a:xfrm flipV="1">
            <a:off x="4213860" y="4282440"/>
            <a:ext cx="51816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D688B05C-20C9-4511-A0D8-DE3D24321812}"/>
              </a:ext>
            </a:extLst>
          </p:cNvPr>
          <p:cNvCxnSpPr>
            <a:cxnSpLocks/>
          </p:cNvCxnSpPr>
          <p:nvPr/>
        </p:nvCxnSpPr>
        <p:spPr>
          <a:xfrm flipH="1">
            <a:off x="2837469" y="4068766"/>
            <a:ext cx="1503199" cy="0"/>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2CCAA106-522E-411A-ADF2-EDC3DE70E60B}"/>
              </a:ext>
            </a:extLst>
          </p:cNvPr>
          <p:cNvCxnSpPr>
            <a:cxnSpLocks/>
          </p:cNvCxnSpPr>
          <p:nvPr/>
        </p:nvCxnSpPr>
        <p:spPr>
          <a:xfrm flipH="1" flipV="1">
            <a:off x="2535810" y="3514750"/>
            <a:ext cx="290594" cy="544591"/>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6F9944CC-9749-41C9-9580-89D9065944E6}"/>
              </a:ext>
            </a:extLst>
          </p:cNvPr>
          <p:cNvSpPr txBox="1"/>
          <p:nvPr/>
        </p:nvSpPr>
        <p:spPr>
          <a:xfrm flipH="1">
            <a:off x="835503" y="2951685"/>
            <a:ext cx="3276698" cy="830997"/>
          </a:xfrm>
          <a:prstGeom prst="rect">
            <a:avLst/>
          </a:prstGeom>
          <a:noFill/>
        </p:spPr>
        <p:txBody>
          <a:bodyPr wrap="square" rtlCol="0">
            <a:spAutoFit/>
          </a:bodyPr>
          <a:lstStyle/>
          <a:p>
            <a:r>
              <a:rPr lang="en-US" altLang="zh-TW" sz="2400" dirty="0">
                <a:solidFill>
                  <a:srgbClr val="6C3A27"/>
                </a:solidFill>
                <a:latin typeface="微軟正黑體" panose="020B0604030504040204" pitchFamily="34" charset="-120"/>
                <a:ea typeface="微軟正黑體" panose="020B0604030504040204" pitchFamily="34" charset="-120"/>
              </a:rPr>
              <a:t>2014</a:t>
            </a:r>
            <a:r>
              <a:rPr lang="zh-TW" altLang="en-US" sz="2400" dirty="0">
                <a:solidFill>
                  <a:srgbClr val="6C3A27"/>
                </a:solidFill>
                <a:latin typeface="微軟正黑體" panose="020B0604030504040204" pitchFamily="34" charset="-120"/>
                <a:ea typeface="微軟正黑體" panose="020B0604030504040204" pitchFamily="34" charset="-120"/>
              </a:rPr>
              <a:t>年：新增</a:t>
            </a:r>
            <a:r>
              <a:rPr lang="en-US" altLang="zh-TW" sz="2400" dirty="0">
                <a:solidFill>
                  <a:srgbClr val="6C3A27"/>
                </a:solidFill>
                <a:latin typeface="微軟正黑體" panose="020B0604030504040204" pitchFamily="34" charset="-120"/>
                <a:ea typeface="微軟正黑體" panose="020B0604030504040204" pitchFamily="34" charset="-120"/>
              </a:rPr>
              <a:t>1</a:t>
            </a:r>
            <a:r>
              <a:rPr lang="zh-TW" altLang="en-US" sz="2400" dirty="0">
                <a:solidFill>
                  <a:srgbClr val="6C3A27"/>
                </a:solidFill>
                <a:latin typeface="微軟正黑體" panose="020B0604030504040204" pitchFamily="34" charset="-120"/>
                <a:ea typeface="微軟正黑體" panose="020B0604030504040204" pitchFamily="34" charset="-120"/>
              </a:rPr>
              <a:t>家</a:t>
            </a:r>
            <a:endParaRPr lang="en-US" altLang="zh-TW" sz="2400" dirty="0">
              <a:solidFill>
                <a:srgbClr val="6C3A27"/>
              </a:solidFill>
              <a:latin typeface="微軟正黑體" panose="020B0604030504040204" pitchFamily="34" charset="-120"/>
              <a:ea typeface="微軟正黑體" panose="020B0604030504040204" pitchFamily="34" charset="-120"/>
            </a:endParaRPr>
          </a:p>
          <a:p>
            <a:r>
              <a:rPr lang="en-US" altLang="zh-TW" sz="2400" dirty="0">
                <a:solidFill>
                  <a:srgbClr val="6C3A27"/>
                </a:solidFill>
                <a:latin typeface="微軟正黑體" panose="020B0604030504040204" pitchFamily="34" charset="-120"/>
                <a:ea typeface="微軟正黑體" panose="020B0604030504040204" pitchFamily="34" charset="-120"/>
              </a:rPr>
              <a:t>(</a:t>
            </a:r>
            <a:r>
              <a:rPr lang="zh-TW" altLang="en-US" sz="2400" dirty="0">
                <a:solidFill>
                  <a:srgbClr val="6C3A27"/>
                </a:solidFill>
                <a:latin typeface="微軟正黑體" panose="020B0604030504040204" pitchFamily="34" charset="-120"/>
                <a:ea typeface="微軟正黑體" panose="020B0604030504040204" pitchFamily="34" charset="-120"/>
              </a:rPr>
              <a:t>共</a:t>
            </a:r>
            <a:r>
              <a:rPr lang="en-US" altLang="zh-TW" sz="2400" dirty="0">
                <a:solidFill>
                  <a:srgbClr val="6C3A27"/>
                </a:solidFill>
                <a:latin typeface="微軟正黑體" panose="020B0604030504040204" pitchFamily="34" charset="-120"/>
                <a:ea typeface="微軟正黑體" panose="020B0604030504040204" pitchFamily="34" charset="-120"/>
              </a:rPr>
              <a:t>48</a:t>
            </a:r>
            <a:r>
              <a:rPr lang="zh-TW" altLang="en-US" sz="2400" dirty="0">
                <a:solidFill>
                  <a:srgbClr val="6C3A27"/>
                </a:solidFill>
                <a:latin typeface="微軟正黑體" panose="020B0604030504040204" pitchFamily="34" charset="-120"/>
                <a:ea typeface="微軟正黑體" panose="020B0604030504040204" pitchFamily="34" charset="-120"/>
              </a:rPr>
              <a:t>間店</a:t>
            </a:r>
            <a:r>
              <a:rPr lang="en-US" altLang="zh-TW" sz="2400" dirty="0">
                <a:solidFill>
                  <a:srgbClr val="6C3A27"/>
                </a:solidFill>
                <a:latin typeface="微軟正黑體" panose="020B0604030504040204" pitchFamily="34" charset="-120"/>
                <a:ea typeface="微軟正黑體" panose="020B0604030504040204" pitchFamily="34" charset="-120"/>
              </a:rPr>
              <a:t>)</a:t>
            </a:r>
            <a:endParaRPr lang="zh-TW" altLang="en-US" sz="2400" dirty="0">
              <a:solidFill>
                <a:srgbClr val="6C3A27"/>
              </a:solidFill>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42C61FDC-0C6A-4998-A325-EE3CC0995E66}"/>
              </a:ext>
            </a:extLst>
          </p:cNvPr>
          <p:cNvSpPr txBox="1"/>
          <p:nvPr/>
        </p:nvSpPr>
        <p:spPr>
          <a:xfrm>
            <a:off x="5316784" y="2787686"/>
            <a:ext cx="1463862" cy="369332"/>
          </a:xfrm>
          <a:prstGeom prst="rect">
            <a:avLst/>
          </a:prstGeom>
          <a:noFill/>
        </p:spPr>
        <p:txBody>
          <a:bodyPr wrap="none" rtlCol="0">
            <a:spAutoFit/>
          </a:bodyPr>
          <a:lstStyle/>
          <a:p>
            <a:r>
              <a:rPr lang="en-US" altLang="zh-TW" dirty="0">
                <a:solidFill>
                  <a:srgbClr val="6C3A27"/>
                </a:solidFill>
                <a:latin typeface="微軟正黑體" panose="020B0604030504040204" pitchFamily="34" charset="-120"/>
                <a:ea typeface="微軟正黑體" panose="020B0604030504040204" pitchFamily="34" charset="-120"/>
              </a:rPr>
              <a:t>2013</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2017</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561841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圓角 57">
            <a:extLst>
              <a:ext uri="{FF2B5EF4-FFF2-40B4-BE49-F238E27FC236}">
                <a16:creationId xmlns:a16="http://schemas.microsoft.com/office/drawing/2014/main" id="{C8D38303-7B02-4EB2-A485-F0B5631545CD}"/>
              </a:ext>
            </a:extLst>
          </p:cNvPr>
          <p:cNvSpPr/>
          <p:nvPr/>
        </p:nvSpPr>
        <p:spPr>
          <a:xfrm>
            <a:off x="2644101" y="3244509"/>
            <a:ext cx="1253017" cy="46166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72954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探索性資料分析：新店家編號的出現</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3" name="群組 22">
            <a:extLst>
              <a:ext uri="{FF2B5EF4-FFF2-40B4-BE49-F238E27FC236}">
                <a16:creationId xmlns:a16="http://schemas.microsoft.com/office/drawing/2014/main" id="{3D355CB5-AABA-40F9-A496-6BF3F7E8824A}"/>
              </a:ext>
            </a:extLst>
          </p:cNvPr>
          <p:cNvGrpSpPr/>
          <p:nvPr/>
        </p:nvGrpSpPr>
        <p:grpSpPr>
          <a:xfrm>
            <a:off x="0" y="5832805"/>
            <a:ext cx="12192000" cy="1165969"/>
            <a:chOff x="0" y="5832805"/>
            <a:chExt cx="12192000" cy="1165969"/>
          </a:xfrm>
        </p:grpSpPr>
        <p:sp>
          <p:nvSpPr>
            <p:cNvPr id="25" name="矩形 24">
              <a:extLst>
                <a:ext uri="{FF2B5EF4-FFF2-40B4-BE49-F238E27FC236}">
                  <a16:creationId xmlns:a16="http://schemas.microsoft.com/office/drawing/2014/main" id="{225DFA7F-EC68-4DAB-B147-750607B9658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6738B98-E3A5-497E-82DF-9EC8E17228D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CB074D7-69FC-4987-9971-CC5557DDB5E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297E338-EF7E-4926-BD2E-B1CE2ABF8FC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6DE10006-419C-4646-AA3E-F36AA2F331F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2597972-A0C3-4F8D-A1B6-E8438893787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2244C13-74DA-4C3F-BC80-8518EF0A9B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8FB2356-F474-45E3-808B-0458721D7F5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95B5BD0A-E367-4608-945F-6C8E5F95AD0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A8A6C80-0831-4394-81D8-32C3D50DDB6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370666AB-0ED2-4045-9424-8D483DEB29D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D0EF73C-9238-4F78-A7F9-87E80998B64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79844003-E6D9-4E63-AAE9-58632040F54A}"/>
                </a:ext>
              </a:extLst>
            </p:cNvPr>
            <p:cNvGrpSpPr/>
            <p:nvPr/>
          </p:nvGrpSpPr>
          <p:grpSpPr>
            <a:xfrm>
              <a:off x="672089" y="5996200"/>
              <a:ext cx="11180350" cy="885391"/>
              <a:chOff x="129930" y="1808128"/>
              <a:chExt cx="11180350" cy="885391"/>
            </a:xfrm>
          </p:grpSpPr>
          <p:sp>
            <p:nvSpPr>
              <p:cNvPr id="38" name="矩形 37">
                <a:extLst>
                  <a:ext uri="{FF2B5EF4-FFF2-40B4-BE49-F238E27FC236}">
                    <a16:creationId xmlns:a16="http://schemas.microsoft.com/office/drawing/2014/main" id="{F562B74F-353F-4B29-98BA-6DB99EEAE1D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 name="矩形 38">
                <a:extLst>
                  <a:ext uri="{FF2B5EF4-FFF2-40B4-BE49-F238E27FC236}">
                    <a16:creationId xmlns:a16="http://schemas.microsoft.com/office/drawing/2014/main" id="{0259EE56-724C-4059-82B7-8DD61842373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 name="矩形 39">
                <a:extLst>
                  <a:ext uri="{FF2B5EF4-FFF2-40B4-BE49-F238E27FC236}">
                    <a16:creationId xmlns:a16="http://schemas.microsoft.com/office/drawing/2014/main" id="{C43D1EB2-D57C-4D30-A75C-C1D8FCD5418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1" name="矩形 40">
                <a:extLst>
                  <a:ext uri="{FF2B5EF4-FFF2-40B4-BE49-F238E27FC236}">
                    <a16:creationId xmlns:a16="http://schemas.microsoft.com/office/drawing/2014/main" id="{D010B43E-F72D-43EF-A390-D299D1D9250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2" name="矩形 41">
                <a:extLst>
                  <a:ext uri="{FF2B5EF4-FFF2-40B4-BE49-F238E27FC236}">
                    <a16:creationId xmlns:a16="http://schemas.microsoft.com/office/drawing/2014/main" id="{892CFBDA-2958-4678-92EE-D1E93ECF5BB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3" name="矩形 42">
                <a:extLst>
                  <a:ext uri="{FF2B5EF4-FFF2-40B4-BE49-F238E27FC236}">
                    <a16:creationId xmlns:a16="http://schemas.microsoft.com/office/drawing/2014/main" id="{C97438A5-4A2D-4A95-BE54-7CE5BB56181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4" name="矩形 43">
                <a:extLst>
                  <a:ext uri="{FF2B5EF4-FFF2-40B4-BE49-F238E27FC236}">
                    <a16:creationId xmlns:a16="http://schemas.microsoft.com/office/drawing/2014/main" id="{1CB3814C-34BA-4339-A902-38AC3EBDB70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 name="矩形 44">
                <a:extLst>
                  <a:ext uri="{FF2B5EF4-FFF2-40B4-BE49-F238E27FC236}">
                    <a16:creationId xmlns:a16="http://schemas.microsoft.com/office/drawing/2014/main" id="{D405B399-CD1C-47D7-825C-5019DB71322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50" name="拱形 49">
            <a:extLst>
              <a:ext uri="{FF2B5EF4-FFF2-40B4-BE49-F238E27FC236}">
                <a16:creationId xmlns:a16="http://schemas.microsoft.com/office/drawing/2014/main" id="{7B6CCD1A-46A0-4353-812F-15697A071E60}"/>
              </a:ext>
            </a:extLst>
          </p:cNvPr>
          <p:cNvSpPr/>
          <p:nvPr/>
        </p:nvSpPr>
        <p:spPr>
          <a:xfrm rot="11068287">
            <a:off x="3991780" y="1410238"/>
            <a:ext cx="4113870" cy="4113870"/>
          </a:xfrm>
          <a:prstGeom prst="blockArc">
            <a:avLst>
              <a:gd name="adj1" fmla="val 20815129"/>
              <a:gd name="adj2" fmla="val 3558311"/>
              <a:gd name="adj3" fmla="val 1277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拱形 51">
            <a:extLst>
              <a:ext uri="{FF2B5EF4-FFF2-40B4-BE49-F238E27FC236}">
                <a16:creationId xmlns:a16="http://schemas.microsoft.com/office/drawing/2014/main" id="{958F58A3-C6E4-4421-909F-5E80886AD6A5}"/>
              </a:ext>
            </a:extLst>
          </p:cNvPr>
          <p:cNvSpPr/>
          <p:nvPr/>
        </p:nvSpPr>
        <p:spPr>
          <a:xfrm rot="6720000">
            <a:off x="3981968" y="1408980"/>
            <a:ext cx="4113870" cy="4113870"/>
          </a:xfrm>
          <a:prstGeom prst="blockArc">
            <a:avLst>
              <a:gd name="adj1" fmla="val 2177434"/>
              <a:gd name="adj2" fmla="val 3558311"/>
              <a:gd name="adj3" fmla="val 1277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拱形 50">
            <a:extLst>
              <a:ext uri="{FF2B5EF4-FFF2-40B4-BE49-F238E27FC236}">
                <a16:creationId xmlns:a16="http://schemas.microsoft.com/office/drawing/2014/main" id="{D6C5C9BF-BDF5-4560-B1D0-34106C1FB484}"/>
              </a:ext>
            </a:extLst>
          </p:cNvPr>
          <p:cNvSpPr/>
          <p:nvPr/>
        </p:nvSpPr>
        <p:spPr>
          <a:xfrm rot="12603120">
            <a:off x="4007517" y="1410585"/>
            <a:ext cx="4113870" cy="4113870"/>
          </a:xfrm>
          <a:prstGeom prst="blockArc">
            <a:avLst>
              <a:gd name="adj1" fmla="val 1919421"/>
              <a:gd name="adj2" fmla="val 3558311"/>
              <a:gd name="adj3" fmla="val 127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9" name="拱形 48">
            <a:extLst>
              <a:ext uri="{FF2B5EF4-FFF2-40B4-BE49-F238E27FC236}">
                <a16:creationId xmlns:a16="http://schemas.microsoft.com/office/drawing/2014/main" id="{7B74234E-B1E0-4C2E-A1C1-77DC6F8450AC}"/>
              </a:ext>
            </a:extLst>
          </p:cNvPr>
          <p:cNvSpPr/>
          <p:nvPr/>
        </p:nvSpPr>
        <p:spPr>
          <a:xfrm rot="5400000">
            <a:off x="3982881" y="1402618"/>
            <a:ext cx="4113870" cy="4113870"/>
          </a:xfrm>
          <a:prstGeom prst="blockArc">
            <a:avLst>
              <a:gd name="adj1" fmla="val 10800000"/>
              <a:gd name="adj2" fmla="val 3500446"/>
              <a:gd name="adj3" fmla="val 12719"/>
            </a:avLst>
          </a:prstGeom>
          <a:solidFill>
            <a:schemeClr val="accent4">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橢圓 45">
            <a:extLst>
              <a:ext uri="{FF2B5EF4-FFF2-40B4-BE49-F238E27FC236}">
                <a16:creationId xmlns:a16="http://schemas.microsoft.com/office/drawing/2014/main" id="{F2B95998-88F3-4275-AD91-00B32FE5BD95}"/>
              </a:ext>
            </a:extLst>
          </p:cNvPr>
          <p:cNvSpPr/>
          <p:nvPr/>
        </p:nvSpPr>
        <p:spPr>
          <a:xfrm>
            <a:off x="4524866" y="1944288"/>
            <a:ext cx="3047995" cy="3047995"/>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6C3A27"/>
                </a:solidFill>
                <a:latin typeface="微軟正黑體" panose="020B0604030504040204" pitchFamily="34" charset="-120"/>
                <a:ea typeface="微軟正黑體" panose="020B0604030504040204" pitchFamily="34" charset="-120"/>
              </a:rPr>
              <a:t>54</a:t>
            </a:r>
            <a:r>
              <a:rPr lang="zh-TW" altLang="en-US" sz="3600" dirty="0">
                <a:solidFill>
                  <a:srgbClr val="6C3A27"/>
                </a:solidFill>
                <a:latin typeface="微軟正黑體" panose="020B0604030504040204" pitchFamily="34" charset="-120"/>
                <a:ea typeface="微軟正黑體" panose="020B0604030504040204" pitchFamily="34" charset="-120"/>
              </a:rPr>
              <a:t>家店</a:t>
            </a:r>
          </a:p>
        </p:txBody>
      </p:sp>
      <p:cxnSp>
        <p:nvCxnSpPr>
          <p:cNvPr id="47" name="直線接點 46">
            <a:extLst>
              <a:ext uri="{FF2B5EF4-FFF2-40B4-BE49-F238E27FC236}">
                <a16:creationId xmlns:a16="http://schemas.microsoft.com/office/drawing/2014/main" id="{66F1C90C-E83D-432B-BD86-B84C495F645D}"/>
              </a:ext>
            </a:extLst>
          </p:cNvPr>
          <p:cNvCxnSpPr/>
          <p:nvPr/>
        </p:nvCxnSpPr>
        <p:spPr>
          <a:xfrm>
            <a:off x="5059680" y="1539240"/>
            <a:ext cx="281940" cy="5486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4E640F40-17D4-4562-B795-7736ADC2D018}"/>
              </a:ext>
            </a:extLst>
          </p:cNvPr>
          <p:cNvCxnSpPr/>
          <p:nvPr/>
        </p:nvCxnSpPr>
        <p:spPr>
          <a:xfrm flipV="1">
            <a:off x="3975261" y="3688080"/>
            <a:ext cx="541985" cy="91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5E28DC2D-9225-4C56-8D58-38F982EBC254}"/>
              </a:ext>
            </a:extLst>
          </p:cNvPr>
          <p:cNvCxnSpPr/>
          <p:nvPr/>
        </p:nvCxnSpPr>
        <p:spPr>
          <a:xfrm>
            <a:off x="6042660" y="1311032"/>
            <a:ext cx="0" cy="610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7E1966D0-BC51-4491-8CAB-4E617F7DDDF1}"/>
              </a:ext>
            </a:extLst>
          </p:cNvPr>
          <p:cNvCxnSpPr/>
          <p:nvPr/>
        </p:nvCxnSpPr>
        <p:spPr>
          <a:xfrm flipV="1">
            <a:off x="4213860" y="4282440"/>
            <a:ext cx="51816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群組 1">
            <a:extLst>
              <a:ext uri="{FF2B5EF4-FFF2-40B4-BE49-F238E27FC236}">
                <a16:creationId xmlns:a16="http://schemas.microsoft.com/office/drawing/2014/main" id="{A9CC96BC-A9C5-469D-AC1D-083E1A21FD88}"/>
              </a:ext>
            </a:extLst>
          </p:cNvPr>
          <p:cNvGrpSpPr/>
          <p:nvPr/>
        </p:nvGrpSpPr>
        <p:grpSpPr>
          <a:xfrm flipV="1">
            <a:off x="2662955" y="2639197"/>
            <a:ext cx="1804858" cy="554016"/>
            <a:chOff x="2535810" y="3514750"/>
            <a:chExt cx="1804858" cy="554016"/>
          </a:xfrm>
        </p:grpSpPr>
        <p:cxnSp>
          <p:nvCxnSpPr>
            <p:cNvPr id="55" name="直線接點 54">
              <a:extLst>
                <a:ext uri="{FF2B5EF4-FFF2-40B4-BE49-F238E27FC236}">
                  <a16:creationId xmlns:a16="http://schemas.microsoft.com/office/drawing/2014/main" id="{90744E40-EA7F-4F0C-9258-41019CEE019A}"/>
                </a:ext>
              </a:extLst>
            </p:cNvPr>
            <p:cNvCxnSpPr>
              <a:cxnSpLocks/>
            </p:cNvCxnSpPr>
            <p:nvPr/>
          </p:nvCxnSpPr>
          <p:spPr>
            <a:xfrm flipH="1">
              <a:off x="2837469" y="4068766"/>
              <a:ext cx="1503199" cy="0"/>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3F9738C1-2016-47E1-8790-2A7A8EFA4227}"/>
                </a:ext>
              </a:extLst>
            </p:cNvPr>
            <p:cNvCxnSpPr>
              <a:cxnSpLocks/>
            </p:cNvCxnSpPr>
            <p:nvPr/>
          </p:nvCxnSpPr>
          <p:spPr>
            <a:xfrm flipH="1" flipV="1">
              <a:off x="2535810" y="3514750"/>
              <a:ext cx="290594" cy="544591"/>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grpSp>
      <p:sp>
        <p:nvSpPr>
          <p:cNvPr id="57" name="文字方塊 56">
            <a:extLst>
              <a:ext uri="{FF2B5EF4-FFF2-40B4-BE49-F238E27FC236}">
                <a16:creationId xmlns:a16="http://schemas.microsoft.com/office/drawing/2014/main" id="{089A809F-32CC-4A58-BB36-24A600B6758E}"/>
              </a:ext>
            </a:extLst>
          </p:cNvPr>
          <p:cNvSpPr txBox="1"/>
          <p:nvPr/>
        </p:nvSpPr>
        <p:spPr>
          <a:xfrm flipH="1">
            <a:off x="1315200" y="3261780"/>
            <a:ext cx="3276698" cy="830997"/>
          </a:xfrm>
          <a:prstGeom prst="rect">
            <a:avLst/>
          </a:prstGeom>
          <a:noFill/>
        </p:spPr>
        <p:txBody>
          <a:bodyPr wrap="square" rtlCol="0">
            <a:spAutoFit/>
          </a:bodyPr>
          <a:lstStyle/>
          <a:p>
            <a:r>
              <a:rPr lang="en-US" altLang="zh-TW" sz="2400" dirty="0">
                <a:solidFill>
                  <a:srgbClr val="6C3A27"/>
                </a:solidFill>
                <a:latin typeface="微軟正黑體" panose="020B0604030504040204" pitchFamily="34" charset="-120"/>
                <a:ea typeface="微軟正黑體" panose="020B0604030504040204" pitchFamily="34" charset="-120"/>
              </a:rPr>
              <a:t>2015</a:t>
            </a:r>
            <a:r>
              <a:rPr lang="zh-TW" altLang="en-US" sz="2400" dirty="0">
                <a:solidFill>
                  <a:srgbClr val="6C3A27"/>
                </a:solidFill>
                <a:latin typeface="微軟正黑體" panose="020B0604030504040204" pitchFamily="34" charset="-120"/>
                <a:ea typeface="微軟正黑體" panose="020B0604030504040204" pitchFamily="34" charset="-120"/>
              </a:rPr>
              <a:t>年：新增</a:t>
            </a:r>
            <a:r>
              <a:rPr lang="en-US" altLang="zh-TW" sz="2400" dirty="0">
                <a:solidFill>
                  <a:srgbClr val="6C3A27"/>
                </a:solidFill>
                <a:latin typeface="微軟正黑體" panose="020B0604030504040204" pitchFamily="34" charset="-120"/>
                <a:ea typeface="微軟正黑體" panose="020B0604030504040204" pitchFamily="34" charset="-120"/>
              </a:rPr>
              <a:t>5</a:t>
            </a:r>
            <a:r>
              <a:rPr lang="zh-TW" altLang="en-US" sz="2400" dirty="0">
                <a:solidFill>
                  <a:srgbClr val="6C3A27"/>
                </a:solidFill>
                <a:latin typeface="微軟正黑體" panose="020B0604030504040204" pitchFamily="34" charset="-120"/>
                <a:ea typeface="微軟正黑體" panose="020B0604030504040204" pitchFamily="34" charset="-120"/>
              </a:rPr>
              <a:t>家</a:t>
            </a:r>
            <a:endParaRPr lang="en-US" altLang="zh-TW" sz="2400" dirty="0">
              <a:solidFill>
                <a:srgbClr val="6C3A27"/>
              </a:solidFill>
              <a:latin typeface="微軟正黑體" panose="020B0604030504040204" pitchFamily="34" charset="-120"/>
              <a:ea typeface="微軟正黑體" panose="020B0604030504040204" pitchFamily="34" charset="-120"/>
            </a:endParaRPr>
          </a:p>
          <a:p>
            <a:r>
              <a:rPr lang="en-US" altLang="zh-TW" sz="2400" dirty="0">
                <a:solidFill>
                  <a:srgbClr val="6C3A27"/>
                </a:solidFill>
                <a:latin typeface="微軟正黑體" panose="020B0604030504040204" pitchFamily="34" charset="-120"/>
                <a:ea typeface="微軟正黑體" panose="020B0604030504040204" pitchFamily="34" charset="-120"/>
              </a:rPr>
              <a:t>(</a:t>
            </a:r>
            <a:r>
              <a:rPr lang="zh-TW" altLang="en-US" sz="2400" dirty="0">
                <a:solidFill>
                  <a:srgbClr val="6C3A27"/>
                </a:solidFill>
                <a:latin typeface="微軟正黑體" panose="020B0604030504040204" pitchFamily="34" charset="-120"/>
                <a:ea typeface="微軟正黑體" panose="020B0604030504040204" pitchFamily="34" charset="-120"/>
              </a:rPr>
              <a:t>共</a:t>
            </a:r>
            <a:r>
              <a:rPr lang="en-US" altLang="zh-TW" sz="2400" dirty="0">
                <a:solidFill>
                  <a:srgbClr val="6C3A27"/>
                </a:solidFill>
                <a:latin typeface="微軟正黑體" panose="020B0604030504040204" pitchFamily="34" charset="-120"/>
                <a:ea typeface="微軟正黑體" panose="020B0604030504040204" pitchFamily="34" charset="-120"/>
              </a:rPr>
              <a:t>53</a:t>
            </a:r>
            <a:r>
              <a:rPr lang="zh-TW" altLang="en-US" sz="2400" dirty="0">
                <a:solidFill>
                  <a:srgbClr val="6C3A27"/>
                </a:solidFill>
                <a:latin typeface="微軟正黑體" panose="020B0604030504040204" pitchFamily="34" charset="-120"/>
                <a:ea typeface="微軟正黑體" panose="020B0604030504040204" pitchFamily="34" charset="-120"/>
              </a:rPr>
              <a:t>間店</a:t>
            </a:r>
            <a:r>
              <a:rPr lang="en-US" altLang="zh-TW" sz="2400" dirty="0">
                <a:solidFill>
                  <a:srgbClr val="6C3A27"/>
                </a:solidFill>
                <a:latin typeface="微軟正黑體" panose="020B0604030504040204" pitchFamily="34" charset="-120"/>
                <a:ea typeface="微軟正黑體" panose="020B0604030504040204" pitchFamily="34" charset="-120"/>
              </a:rPr>
              <a:t>)</a:t>
            </a:r>
            <a:endParaRPr lang="zh-TW" altLang="en-US" sz="2400" dirty="0">
              <a:solidFill>
                <a:srgbClr val="6C3A27"/>
              </a:solidFill>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8DCEF2C1-1B98-4EDF-AF98-40221DA0791B}"/>
              </a:ext>
            </a:extLst>
          </p:cNvPr>
          <p:cNvSpPr txBox="1"/>
          <p:nvPr/>
        </p:nvSpPr>
        <p:spPr>
          <a:xfrm>
            <a:off x="5316784" y="2787686"/>
            <a:ext cx="1463862" cy="369332"/>
          </a:xfrm>
          <a:prstGeom prst="rect">
            <a:avLst/>
          </a:prstGeom>
          <a:noFill/>
        </p:spPr>
        <p:txBody>
          <a:bodyPr wrap="none" rtlCol="0">
            <a:spAutoFit/>
          </a:bodyPr>
          <a:lstStyle/>
          <a:p>
            <a:r>
              <a:rPr lang="en-US" altLang="zh-TW" dirty="0">
                <a:solidFill>
                  <a:srgbClr val="6C3A27"/>
                </a:solidFill>
                <a:latin typeface="微軟正黑體" panose="020B0604030504040204" pitchFamily="34" charset="-120"/>
                <a:ea typeface="微軟正黑體" panose="020B0604030504040204" pitchFamily="34" charset="-120"/>
              </a:rPr>
              <a:t>2013</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2017</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355961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圓角 63">
            <a:extLst>
              <a:ext uri="{FF2B5EF4-FFF2-40B4-BE49-F238E27FC236}">
                <a16:creationId xmlns:a16="http://schemas.microsoft.com/office/drawing/2014/main" id="{9C9DD09B-A29D-4179-97D4-B3B20AA3B384}"/>
              </a:ext>
            </a:extLst>
          </p:cNvPr>
          <p:cNvSpPr/>
          <p:nvPr/>
        </p:nvSpPr>
        <p:spPr>
          <a:xfrm>
            <a:off x="1575422" y="1325344"/>
            <a:ext cx="1253017" cy="46166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72954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探索性資料分析：新店家編號的出現</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3" name="群組 22">
            <a:extLst>
              <a:ext uri="{FF2B5EF4-FFF2-40B4-BE49-F238E27FC236}">
                <a16:creationId xmlns:a16="http://schemas.microsoft.com/office/drawing/2014/main" id="{3D355CB5-AABA-40F9-A496-6BF3F7E8824A}"/>
              </a:ext>
            </a:extLst>
          </p:cNvPr>
          <p:cNvGrpSpPr/>
          <p:nvPr/>
        </p:nvGrpSpPr>
        <p:grpSpPr>
          <a:xfrm>
            <a:off x="0" y="5832805"/>
            <a:ext cx="12192000" cy="1165969"/>
            <a:chOff x="0" y="5832805"/>
            <a:chExt cx="12192000" cy="1165969"/>
          </a:xfrm>
        </p:grpSpPr>
        <p:sp>
          <p:nvSpPr>
            <p:cNvPr id="25" name="矩形 24">
              <a:extLst>
                <a:ext uri="{FF2B5EF4-FFF2-40B4-BE49-F238E27FC236}">
                  <a16:creationId xmlns:a16="http://schemas.microsoft.com/office/drawing/2014/main" id="{225DFA7F-EC68-4DAB-B147-750607B9658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6738B98-E3A5-497E-82DF-9EC8E17228D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CB074D7-69FC-4987-9971-CC5557DDB5E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297E338-EF7E-4926-BD2E-B1CE2ABF8FC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6DE10006-419C-4646-AA3E-F36AA2F331F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2597972-A0C3-4F8D-A1B6-E8438893787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2244C13-74DA-4C3F-BC80-8518EF0A9B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8FB2356-F474-45E3-808B-0458721D7F5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95B5BD0A-E367-4608-945F-6C8E5F95AD0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A8A6C80-0831-4394-81D8-32C3D50DDB6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370666AB-0ED2-4045-9424-8D483DEB29D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D0EF73C-9238-4F78-A7F9-87E80998B64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79844003-E6D9-4E63-AAE9-58632040F54A}"/>
                </a:ext>
              </a:extLst>
            </p:cNvPr>
            <p:cNvGrpSpPr/>
            <p:nvPr/>
          </p:nvGrpSpPr>
          <p:grpSpPr>
            <a:xfrm>
              <a:off x="672089" y="5996200"/>
              <a:ext cx="11180350" cy="885391"/>
              <a:chOff x="129930" y="1808128"/>
              <a:chExt cx="11180350" cy="885391"/>
            </a:xfrm>
          </p:grpSpPr>
          <p:sp>
            <p:nvSpPr>
              <p:cNvPr id="38" name="矩形 37">
                <a:extLst>
                  <a:ext uri="{FF2B5EF4-FFF2-40B4-BE49-F238E27FC236}">
                    <a16:creationId xmlns:a16="http://schemas.microsoft.com/office/drawing/2014/main" id="{F562B74F-353F-4B29-98BA-6DB99EEAE1D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 name="矩形 38">
                <a:extLst>
                  <a:ext uri="{FF2B5EF4-FFF2-40B4-BE49-F238E27FC236}">
                    <a16:creationId xmlns:a16="http://schemas.microsoft.com/office/drawing/2014/main" id="{0259EE56-724C-4059-82B7-8DD61842373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 name="矩形 39">
                <a:extLst>
                  <a:ext uri="{FF2B5EF4-FFF2-40B4-BE49-F238E27FC236}">
                    <a16:creationId xmlns:a16="http://schemas.microsoft.com/office/drawing/2014/main" id="{C43D1EB2-D57C-4D30-A75C-C1D8FCD5418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1" name="矩形 40">
                <a:extLst>
                  <a:ext uri="{FF2B5EF4-FFF2-40B4-BE49-F238E27FC236}">
                    <a16:creationId xmlns:a16="http://schemas.microsoft.com/office/drawing/2014/main" id="{D010B43E-F72D-43EF-A390-D299D1D9250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2" name="矩形 41">
                <a:extLst>
                  <a:ext uri="{FF2B5EF4-FFF2-40B4-BE49-F238E27FC236}">
                    <a16:creationId xmlns:a16="http://schemas.microsoft.com/office/drawing/2014/main" id="{892CFBDA-2958-4678-92EE-D1E93ECF5BB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3" name="矩形 42">
                <a:extLst>
                  <a:ext uri="{FF2B5EF4-FFF2-40B4-BE49-F238E27FC236}">
                    <a16:creationId xmlns:a16="http://schemas.microsoft.com/office/drawing/2014/main" id="{C97438A5-4A2D-4A95-BE54-7CE5BB56181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4" name="矩形 43">
                <a:extLst>
                  <a:ext uri="{FF2B5EF4-FFF2-40B4-BE49-F238E27FC236}">
                    <a16:creationId xmlns:a16="http://schemas.microsoft.com/office/drawing/2014/main" id="{1CB3814C-34BA-4339-A902-38AC3EBDB70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 name="矩形 44">
                <a:extLst>
                  <a:ext uri="{FF2B5EF4-FFF2-40B4-BE49-F238E27FC236}">
                    <a16:creationId xmlns:a16="http://schemas.microsoft.com/office/drawing/2014/main" id="{D405B399-CD1C-47D7-825C-5019DB71322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49" name="拱形 48">
            <a:extLst>
              <a:ext uri="{FF2B5EF4-FFF2-40B4-BE49-F238E27FC236}">
                <a16:creationId xmlns:a16="http://schemas.microsoft.com/office/drawing/2014/main" id="{7B74234E-B1E0-4C2E-A1C1-77DC6F8450AC}"/>
              </a:ext>
            </a:extLst>
          </p:cNvPr>
          <p:cNvSpPr/>
          <p:nvPr/>
        </p:nvSpPr>
        <p:spPr>
          <a:xfrm rot="5400000">
            <a:off x="3982881" y="1410238"/>
            <a:ext cx="4113870" cy="4113870"/>
          </a:xfrm>
          <a:prstGeom prst="blockArc">
            <a:avLst>
              <a:gd name="adj1" fmla="val 10800000"/>
              <a:gd name="adj2" fmla="val 3500446"/>
              <a:gd name="adj3" fmla="val 1271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0" name="拱形 49">
            <a:extLst>
              <a:ext uri="{FF2B5EF4-FFF2-40B4-BE49-F238E27FC236}">
                <a16:creationId xmlns:a16="http://schemas.microsoft.com/office/drawing/2014/main" id="{7B6CCD1A-46A0-4353-812F-15697A071E60}"/>
              </a:ext>
            </a:extLst>
          </p:cNvPr>
          <p:cNvSpPr/>
          <p:nvPr/>
        </p:nvSpPr>
        <p:spPr>
          <a:xfrm rot="11068287">
            <a:off x="3991780" y="1410238"/>
            <a:ext cx="4113870" cy="4113870"/>
          </a:xfrm>
          <a:prstGeom prst="blockArc">
            <a:avLst>
              <a:gd name="adj1" fmla="val 20815129"/>
              <a:gd name="adj2" fmla="val 3558311"/>
              <a:gd name="adj3" fmla="val 1277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拱形 50">
            <a:extLst>
              <a:ext uri="{FF2B5EF4-FFF2-40B4-BE49-F238E27FC236}">
                <a16:creationId xmlns:a16="http://schemas.microsoft.com/office/drawing/2014/main" id="{D6C5C9BF-BDF5-4560-B1D0-34106C1FB484}"/>
              </a:ext>
            </a:extLst>
          </p:cNvPr>
          <p:cNvSpPr/>
          <p:nvPr/>
        </p:nvSpPr>
        <p:spPr>
          <a:xfrm rot="12603120">
            <a:off x="4007517" y="1402965"/>
            <a:ext cx="4113870" cy="4113870"/>
          </a:xfrm>
          <a:prstGeom prst="blockArc">
            <a:avLst>
              <a:gd name="adj1" fmla="val 1919421"/>
              <a:gd name="adj2" fmla="val 3558311"/>
              <a:gd name="adj3" fmla="val 127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拱形 51">
            <a:extLst>
              <a:ext uri="{FF2B5EF4-FFF2-40B4-BE49-F238E27FC236}">
                <a16:creationId xmlns:a16="http://schemas.microsoft.com/office/drawing/2014/main" id="{958F58A3-C6E4-4421-909F-5E80886AD6A5}"/>
              </a:ext>
            </a:extLst>
          </p:cNvPr>
          <p:cNvSpPr/>
          <p:nvPr/>
        </p:nvSpPr>
        <p:spPr>
          <a:xfrm rot="6720000">
            <a:off x="3997208" y="1401360"/>
            <a:ext cx="4113870" cy="4113870"/>
          </a:xfrm>
          <a:prstGeom prst="blockArc">
            <a:avLst>
              <a:gd name="adj1" fmla="val 2177434"/>
              <a:gd name="adj2" fmla="val 3558311"/>
              <a:gd name="adj3" fmla="val 12770"/>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橢圓 45">
            <a:extLst>
              <a:ext uri="{FF2B5EF4-FFF2-40B4-BE49-F238E27FC236}">
                <a16:creationId xmlns:a16="http://schemas.microsoft.com/office/drawing/2014/main" id="{F2B95998-88F3-4275-AD91-00B32FE5BD95}"/>
              </a:ext>
            </a:extLst>
          </p:cNvPr>
          <p:cNvSpPr/>
          <p:nvPr/>
        </p:nvSpPr>
        <p:spPr>
          <a:xfrm>
            <a:off x="4524866" y="1944288"/>
            <a:ext cx="3047995" cy="3047995"/>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6C3A27"/>
                </a:solidFill>
                <a:latin typeface="微軟正黑體" panose="020B0604030504040204" pitchFamily="34" charset="-120"/>
                <a:ea typeface="微軟正黑體" panose="020B0604030504040204" pitchFamily="34" charset="-120"/>
              </a:rPr>
              <a:t>54</a:t>
            </a:r>
            <a:r>
              <a:rPr lang="zh-TW" altLang="en-US" sz="3600" dirty="0">
                <a:solidFill>
                  <a:srgbClr val="6C3A27"/>
                </a:solidFill>
                <a:latin typeface="微軟正黑體" panose="020B0604030504040204" pitchFamily="34" charset="-120"/>
                <a:ea typeface="微軟正黑體" panose="020B0604030504040204" pitchFamily="34" charset="-120"/>
              </a:rPr>
              <a:t>家店</a:t>
            </a:r>
          </a:p>
        </p:txBody>
      </p:sp>
      <p:cxnSp>
        <p:nvCxnSpPr>
          <p:cNvPr id="55" name="直線接點 54">
            <a:extLst>
              <a:ext uri="{FF2B5EF4-FFF2-40B4-BE49-F238E27FC236}">
                <a16:creationId xmlns:a16="http://schemas.microsoft.com/office/drawing/2014/main" id="{5D9B1880-7BC1-462C-A0B3-9846791E2EAA}"/>
              </a:ext>
            </a:extLst>
          </p:cNvPr>
          <p:cNvCxnSpPr/>
          <p:nvPr/>
        </p:nvCxnSpPr>
        <p:spPr>
          <a:xfrm>
            <a:off x="5059680" y="1546860"/>
            <a:ext cx="281940" cy="5486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84069AC5-D11D-4659-819A-1D33FCC0AE7D}"/>
              </a:ext>
            </a:extLst>
          </p:cNvPr>
          <p:cNvCxnSpPr/>
          <p:nvPr/>
        </p:nvCxnSpPr>
        <p:spPr>
          <a:xfrm flipV="1">
            <a:off x="3975261" y="3688080"/>
            <a:ext cx="541985" cy="91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AB601C7B-62CB-4ED8-811B-F9760B29ABEC}"/>
              </a:ext>
            </a:extLst>
          </p:cNvPr>
          <p:cNvCxnSpPr/>
          <p:nvPr/>
        </p:nvCxnSpPr>
        <p:spPr>
          <a:xfrm>
            <a:off x="6042660" y="1311032"/>
            <a:ext cx="0" cy="610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9A09B18-A4EA-4B3F-BCEE-638C2A8BF649}"/>
              </a:ext>
            </a:extLst>
          </p:cNvPr>
          <p:cNvCxnSpPr/>
          <p:nvPr/>
        </p:nvCxnSpPr>
        <p:spPr>
          <a:xfrm flipV="1">
            <a:off x="4213860" y="4282440"/>
            <a:ext cx="51816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群組 58">
            <a:extLst>
              <a:ext uri="{FF2B5EF4-FFF2-40B4-BE49-F238E27FC236}">
                <a16:creationId xmlns:a16="http://schemas.microsoft.com/office/drawing/2014/main" id="{0EB68577-3E6E-4963-A3A3-1850BF29F2E5}"/>
              </a:ext>
            </a:extLst>
          </p:cNvPr>
          <p:cNvGrpSpPr/>
          <p:nvPr/>
        </p:nvGrpSpPr>
        <p:grpSpPr>
          <a:xfrm flipH="1" flipV="1">
            <a:off x="3024600" y="1224104"/>
            <a:ext cx="2643257" cy="554016"/>
            <a:chOff x="2535810" y="3514750"/>
            <a:chExt cx="2643257" cy="554016"/>
          </a:xfrm>
        </p:grpSpPr>
        <p:cxnSp>
          <p:nvCxnSpPr>
            <p:cNvPr id="60" name="直線接點 59">
              <a:extLst>
                <a:ext uri="{FF2B5EF4-FFF2-40B4-BE49-F238E27FC236}">
                  <a16:creationId xmlns:a16="http://schemas.microsoft.com/office/drawing/2014/main" id="{7B2CAA81-82E4-4B3D-989B-D46A2BCB9564}"/>
                </a:ext>
              </a:extLst>
            </p:cNvPr>
            <p:cNvCxnSpPr>
              <a:cxnSpLocks/>
            </p:cNvCxnSpPr>
            <p:nvPr/>
          </p:nvCxnSpPr>
          <p:spPr>
            <a:xfrm flipH="1" flipV="1">
              <a:off x="2837469" y="4068766"/>
              <a:ext cx="2341598" cy="0"/>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27ECEE46-7B47-4FEE-B6E5-1A6AA7633A6B}"/>
                </a:ext>
              </a:extLst>
            </p:cNvPr>
            <p:cNvCxnSpPr>
              <a:cxnSpLocks/>
            </p:cNvCxnSpPr>
            <p:nvPr/>
          </p:nvCxnSpPr>
          <p:spPr>
            <a:xfrm flipH="1" flipV="1">
              <a:off x="2535810" y="3514750"/>
              <a:ext cx="290594" cy="544591"/>
            </a:xfrm>
            <a:prstGeom prst="line">
              <a:avLst/>
            </a:prstGeom>
            <a:ln w="28575" cap="rnd">
              <a:solidFill>
                <a:srgbClr val="6C3A27"/>
              </a:solidFill>
              <a:round/>
            </a:ln>
          </p:spPr>
          <p:style>
            <a:lnRef idx="1">
              <a:schemeClr val="accent1"/>
            </a:lnRef>
            <a:fillRef idx="0">
              <a:schemeClr val="accent1"/>
            </a:fillRef>
            <a:effectRef idx="0">
              <a:schemeClr val="accent1"/>
            </a:effectRef>
            <a:fontRef idx="minor">
              <a:schemeClr val="tx1"/>
            </a:fontRef>
          </p:style>
        </p:cxnSp>
      </p:grpSp>
      <p:sp>
        <p:nvSpPr>
          <p:cNvPr id="62" name="文字方塊 61">
            <a:extLst>
              <a:ext uri="{FF2B5EF4-FFF2-40B4-BE49-F238E27FC236}">
                <a16:creationId xmlns:a16="http://schemas.microsoft.com/office/drawing/2014/main" id="{A6A97926-889A-4C99-A822-D409915534F9}"/>
              </a:ext>
            </a:extLst>
          </p:cNvPr>
          <p:cNvSpPr txBox="1"/>
          <p:nvPr/>
        </p:nvSpPr>
        <p:spPr>
          <a:xfrm flipH="1">
            <a:off x="1565526" y="989370"/>
            <a:ext cx="3276698" cy="1200329"/>
          </a:xfrm>
          <a:prstGeom prst="rect">
            <a:avLst/>
          </a:prstGeom>
          <a:noFill/>
        </p:spPr>
        <p:txBody>
          <a:bodyPr wrap="square" rtlCol="0">
            <a:spAutoFit/>
          </a:bodyPr>
          <a:lstStyle/>
          <a:p>
            <a:r>
              <a:rPr lang="en-US" altLang="zh-TW" sz="2400" dirty="0">
                <a:solidFill>
                  <a:srgbClr val="6C3A27"/>
                </a:solidFill>
                <a:latin typeface="微軟正黑體" panose="020B0604030504040204" pitchFamily="34" charset="-120"/>
                <a:ea typeface="微軟正黑體" panose="020B0604030504040204" pitchFamily="34" charset="-120"/>
              </a:rPr>
              <a:t>2017</a:t>
            </a:r>
            <a:r>
              <a:rPr lang="zh-TW" altLang="en-US" sz="2400" dirty="0">
                <a:solidFill>
                  <a:srgbClr val="6C3A27"/>
                </a:solidFill>
                <a:latin typeface="微軟正黑體" panose="020B0604030504040204" pitchFamily="34" charset="-120"/>
                <a:ea typeface="微軟正黑體" panose="020B0604030504040204" pitchFamily="34" charset="-120"/>
              </a:rPr>
              <a:t>年：</a:t>
            </a:r>
            <a:endParaRPr lang="en-US" altLang="zh-TW" sz="2400" dirty="0">
              <a:solidFill>
                <a:srgbClr val="6C3A27"/>
              </a:solidFill>
              <a:latin typeface="微軟正黑體" panose="020B0604030504040204" pitchFamily="34" charset="-120"/>
              <a:ea typeface="微軟正黑體" panose="020B0604030504040204" pitchFamily="34" charset="-120"/>
            </a:endParaRPr>
          </a:p>
          <a:p>
            <a:r>
              <a:rPr lang="zh-TW" altLang="en-US" sz="2400" dirty="0">
                <a:solidFill>
                  <a:srgbClr val="6C3A27"/>
                </a:solidFill>
                <a:latin typeface="微軟正黑體" panose="020B0604030504040204" pitchFamily="34" charset="-120"/>
                <a:ea typeface="微軟正黑體" panose="020B0604030504040204" pitchFamily="34" charset="-120"/>
              </a:rPr>
              <a:t>新增</a:t>
            </a:r>
            <a:r>
              <a:rPr lang="en-US" altLang="zh-TW" sz="2400" dirty="0">
                <a:solidFill>
                  <a:srgbClr val="6C3A27"/>
                </a:solidFill>
                <a:latin typeface="微軟正黑體" panose="020B0604030504040204" pitchFamily="34" charset="-120"/>
                <a:ea typeface="微軟正黑體" panose="020B0604030504040204" pitchFamily="34" charset="-120"/>
              </a:rPr>
              <a:t>1</a:t>
            </a:r>
            <a:r>
              <a:rPr lang="zh-TW" altLang="en-US" sz="2400" dirty="0">
                <a:solidFill>
                  <a:srgbClr val="6C3A27"/>
                </a:solidFill>
                <a:latin typeface="微軟正黑體" panose="020B0604030504040204" pitchFamily="34" charset="-120"/>
                <a:ea typeface="微軟正黑體" panose="020B0604030504040204" pitchFamily="34" charset="-120"/>
              </a:rPr>
              <a:t>家</a:t>
            </a:r>
            <a:endParaRPr lang="en-US" altLang="zh-TW" sz="2400" dirty="0">
              <a:solidFill>
                <a:srgbClr val="6C3A27"/>
              </a:solidFill>
              <a:latin typeface="微軟正黑體" panose="020B0604030504040204" pitchFamily="34" charset="-120"/>
              <a:ea typeface="微軟正黑體" panose="020B0604030504040204" pitchFamily="34" charset="-120"/>
            </a:endParaRPr>
          </a:p>
          <a:p>
            <a:r>
              <a:rPr lang="en-US" altLang="zh-TW" sz="2400" dirty="0">
                <a:solidFill>
                  <a:srgbClr val="6C3A27"/>
                </a:solidFill>
                <a:latin typeface="微軟正黑體" panose="020B0604030504040204" pitchFamily="34" charset="-120"/>
                <a:ea typeface="微軟正黑體" panose="020B0604030504040204" pitchFamily="34" charset="-120"/>
              </a:rPr>
              <a:t>(</a:t>
            </a:r>
            <a:r>
              <a:rPr lang="zh-TW" altLang="en-US" sz="2400" dirty="0">
                <a:solidFill>
                  <a:srgbClr val="6C3A27"/>
                </a:solidFill>
                <a:latin typeface="微軟正黑體" panose="020B0604030504040204" pitchFamily="34" charset="-120"/>
                <a:ea typeface="微軟正黑體" panose="020B0604030504040204" pitchFamily="34" charset="-120"/>
              </a:rPr>
              <a:t>共</a:t>
            </a:r>
            <a:r>
              <a:rPr lang="en-US" altLang="zh-TW" sz="2400" dirty="0">
                <a:solidFill>
                  <a:srgbClr val="6C3A27"/>
                </a:solidFill>
                <a:latin typeface="微軟正黑體" panose="020B0604030504040204" pitchFamily="34" charset="-120"/>
                <a:ea typeface="微軟正黑體" panose="020B0604030504040204" pitchFamily="34" charset="-120"/>
              </a:rPr>
              <a:t>54</a:t>
            </a:r>
            <a:r>
              <a:rPr lang="zh-TW" altLang="en-US" sz="2400" dirty="0">
                <a:solidFill>
                  <a:srgbClr val="6C3A27"/>
                </a:solidFill>
                <a:latin typeface="微軟正黑體" panose="020B0604030504040204" pitchFamily="34" charset="-120"/>
                <a:ea typeface="微軟正黑體" panose="020B0604030504040204" pitchFamily="34" charset="-120"/>
              </a:rPr>
              <a:t>間店</a:t>
            </a:r>
            <a:r>
              <a:rPr lang="en-US" altLang="zh-TW" sz="2400" dirty="0">
                <a:solidFill>
                  <a:srgbClr val="6C3A27"/>
                </a:solidFill>
                <a:latin typeface="微軟正黑體" panose="020B0604030504040204" pitchFamily="34" charset="-120"/>
                <a:ea typeface="微軟正黑體" panose="020B0604030504040204" pitchFamily="34" charset="-120"/>
              </a:rPr>
              <a:t>)</a:t>
            </a:r>
            <a:endParaRPr lang="zh-TW" altLang="en-US" sz="2400" dirty="0">
              <a:solidFill>
                <a:srgbClr val="6C3A27"/>
              </a:solidFill>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EC9D2A48-F00E-4B48-A8FC-7C9A234F74E9}"/>
              </a:ext>
            </a:extLst>
          </p:cNvPr>
          <p:cNvSpPr txBox="1"/>
          <p:nvPr/>
        </p:nvSpPr>
        <p:spPr>
          <a:xfrm>
            <a:off x="5316784" y="2787686"/>
            <a:ext cx="1463862" cy="369332"/>
          </a:xfrm>
          <a:prstGeom prst="rect">
            <a:avLst/>
          </a:prstGeom>
          <a:noFill/>
        </p:spPr>
        <p:txBody>
          <a:bodyPr wrap="none" rtlCol="0">
            <a:spAutoFit/>
          </a:bodyPr>
          <a:lstStyle/>
          <a:p>
            <a:r>
              <a:rPr lang="en-US" altLang="zh-TW" dirty="0">
                <a:solidFill>
                  <a:srgbClr val="6C3A27"/>
                </a:solidFill>
                <a:latin typeface="微軟正黑體" panose="020B0604030504040204" pitchFamily="34" charset="-120"/>
                <a:ea typeface="微軟正黑體" panose="020B0604030504040204" pitchFamily="34" charset="-120"/>
              </a:rPr>
              <a:t>2013</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2017</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1543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8794193A-8CB9-4E27-B667-03C676DB28C9}"/>
              </a:ext>
            </a:extLst>
          </p:cNvPr>
          <p:cNvSpPr txBox="1"/>
          <p:nvPr/>
        </p:nvSpPr>
        <p:spPr>
          <a:xfrm>
            <a:off x="1479240" y="193571"/>
            <a:ext cx="72954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探索性資料分析：新店家編號的出現</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3" name="群組 22">
            <a:extLst>
              <a:ext uri="{FF2B5EF4-FFF2-40B4-BE49-F238E27FC236}">
                <a16:creationId xmlns:a16="http://schemas.microsoft.com/office/drawing/2014/main" id="{3D355CB5-AABA-40F9-A496-6BF3F7E8824A}"/>
              </a:ext>
            </a:extLst>
          </p:cNvPr>
          <p:cNvGrpSpPr/>
          <p:nvPr/>
        </p:nvGrpSpPr>
        <p:grpSpPr>
          <a:xfrm>
            <a:off x="0" y="5832805"/>
            <a:ext cx="12192000" cy="1165969"/>
            <a:chOff x="0" y="5832805"/>
            <a:chExt cx="12192000" cy="1165969"/>
          </a:xfrm>
        </p:grpSpPr>
        <p:sp>
          <p:nvSpPr>
            <p:cNvPr id="25" name="矩形 24">
              <a:extLst>
                <a:ext uri="{FF2B5EF4-FFF2-40B4-BE49-F238E27FC236}">
                  <a16:creationId xmlns:a16="http://schemas.microsoft.com/office/drawing/2014/main" id="{225DFA7F-EC68-4DAB-B147-750607B9658B}"/>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6738B98-E3A5-497E-82DF-9EC8E17228D7}"/>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CB074D7-69FC-4987-9971-CC5557DDB5E4}"/>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297E338-EF7E-4926-BD2E-B1CE2ABF8FC5}"/>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6DE10006-419C-4646-AA3E-F36AA2F331F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62597972-A0C3-4F8D-A1B6-E8438893787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B2244C13-74DA-4C3F-BC80-8518EF0A9B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68FB2356-F474-45E3-808B-0458721D7F5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95B5BD0A-E367-4608-945F-6C8E5F95AD07}"/>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A8A6C80-0831-4394-81D8-32C3D50DDB6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370666AB-0ED2-4045-9424-8D483DEB29D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D0EF73C-9238-4F78-A7F9-87E80998B640}"/>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79844003-E6D9-4E63-AAE9-58632040F54A}"/>
                </a:ext>
              </a:extLst>
            </p:cNvPr>
            <p:cNvGrpSpPr/>
            <p:nvPr/>
          </p:nvGrpSpPr>
          <p:grpSpPr>
            <a:xfrm>
              <a:off x="672089" y="5996200"/>
              <a:ext cx="11180350" cy="885391"/>
              <a:chOff x="129930" y="1808128"/>
              <a:chExt cx="11180350" cy="885391"/>
            </a:xfrm>
          </p:grpSpPr>
          <p:sp>
            <p:nvSpPr>
              <p:cNvPr id="38" name="矩形 37">
                <a:extLst>
                  <a:ext uri="{FF2B5EF4-FFF2-40B4-BE49-F238E27FC236}">
                    <a16:creationId xmlns:a16="http://schemas.microsoft.com/office/drawing/2014/main" id="{F562B74F-353F-4B29-98BA-6DB99EEAE1D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39" name="矩形 38">
                <a:extLst>
                  <a:ext uri="{FF2B5EF4-FFF2-40B4-BE49-F238E27FC236}">
                    <a16:creationId xmlns:a16="http://schemas.microsoft.com/office/drawing/2014/main" id="{0259EE56-724C-4059-82B7-8DD61842373B}"/>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0" name="矩形 39">
                <a:extLst>
                  <a:ext uri="{FF2B5EF4-FFF2-40B4-BE49-F238E27FC236}">
                    <a16:creationId xmlns:a16="http://schemas.microsoft.com/office/drawing/2014/main" id="{C43D1EB2-D57C-4D30-A75C-C1D8FCD5418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1" name="矩形 40">
                <a:extLst>
                  <a:ext uri="{FF2B5EF4-FFF2-40B4-BE49-F238E27FC236}">
                    <a16:creationId xmlns:a16="http://schemas.microsoft.com/office/drawing/2014/main" id="{D010B43E-F72D-43EF-A390-D299D1D9250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2" name="矩形 41">
                <a:extLst>
                  <a:ext uri="{FF2B5EF4-FFF2-40B4-BE49-F238E27FC236}">
                    <a16:creationId xmlns:a16="http://schemas.microsoft.com/office/drawing/2014/main" id="{892CFBDA-2958-4678-92EE-D1E93ECF5BB7}"/>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3" name="矩形 42">
                <a:extLst>
                  <a:ext uri="{FF2B5EF4-FFF2-40B4-BE49-F238E27FC236}">
                    <a16:creationId xmlns:a16="http://schemas.microsoft.com/office/drawing/2014/main" id="{C97438A5-4A2D-4A95-BE54-7CE5BB56181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4" name="矩形 43">
                <a:extLst>
                  <a:ext uri="{FF2B5EF4-FFF2-40B4-BE49-F238E27FC236}">
                    <a16:creationId xmlns:a16="http://schemas.microsoft.com/office/drawing/2014/main" id="{1CB3814C-34BA-4339-A902-38AC3EBDB70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5" name="矩形 44">
                <a:extLst>
                  <a:ext uri="{FF2B5EF4-FFF2-40B4-BE49-F238E27FC236}">
                    <a16:creationId xmlns:a16="http://schemas.microsoft.com/office/drawing/2014/main" id="{D405B399-CD1C-47D7-825C-5019DB713221}"/>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49" name="拱形 48">
            <a:extLst>
              <a:ext uri="{FF2B5EF4-FFF2-40B4-BE49-F238E27FC236}">
                <a16:creationId xmlns:a16="http://schemas.microsoft.com/office/drawing/2014/main" id="{7B74234E-B1E0-4C2E-A1C1-77DC6F8450AC}"/>
              </a:ext>
            </a:extLst>
          </p:cNvPr>
          <p:cNvSpPr/>
          <p:nvPr/>
        </p:nvSpPr>
        <p:spPr>
          <a:xfrm rot="5400000">
            <a:off x="3982881" y="1410238"/>
            <a:ext cx="4113870" cy="4113870"/>
          </a:xfrm>
          <a:prstGeom prst="blockArc">
            <a:avLst>
              <a:gd name="adj1" fmla="val 10800000"/>
              <a:gd name="adj2" fmla="val 3500446"/>
              <a:gd name="adj3" fmla="val 1271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0" name="拱形 49">
            <a:extLst>
              <a:ext uri="{FF2B5EF4-FFF2-40B4-BE49-F238E27FC236}">
                <a16:creationId xmlns:a16="http://schemas.microsoft.com/office/drawing/2014/main" id="{7B6CCD1A-46A0-4353-812F-15697A071E60}"/>
              </a:ext>
            </a:extLst>
          </p:cNvPr>
          <p:cNvSpPr/>
          <p:nvPr/>
        </p:nvSpPr>
        <p:spPr>
          <a:xfrm rot="11068287">
            <a:off x="3991780" y="1410238"/>
            <a:ext cx="4113870" cy="4113870"/>
          </a:xfrm>
          <a:prstGeom prst="blockArc">
            <a:avLst>
              <a:gd name="adj1" fmla="val 20815129"/>
              <a:gd name="adj2" fmla="val 3558311"/>
              <a:gd name="adj3" fmla="val 1277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拱形 50">
            <a:extLst>
              <a:ext uri="{FF2B5EF4-FFF2-40B4-BE49-F238E27FC236}">
                <a16:creationId xmlns:a16="http://schemas.microsoft.com/office/drawing/2014/main" id="{D6C5C9BF-BDF5-4560-B1D0-34106C1FB484}"/>
              </a:ext>
            </a:extLst>
          </p:cNvPr>
          <p:cNvSpPr/>
          <p:nvPr/>
        </p:nvSpPr>
        <p:spPr>
          <a:xfrm rot="12603120">
            <a:off x="4007517" y="1402965"/>
            <a:ext cx="4113870" cy="4113870"/>
          </a:xfrm>
          <a:prstGeom prst="blockArc">
            <a:avLst>
              <a:gd name="adj1" fmla="val 1919421"/>
              <a:gd name="adj2" fmla="val 3558311"/>
              <a:gd name="adj3" fmla="val 127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拱形 51">
            <a:extLst>
              <a:ext uri="{FF2B5EF4-FFF2-40B4-BE49-F238E27FC236}">
                <a16:creationId xmlns:a16="http://schemas.microsoft.com/office/drawing/2014/main" id="{958F58A3-C6E4-4421-909F-5E80886AD6A5}"/>
              </a:ext>
            </a:extLst>
          </p:cNvPr>
          <p:cNvSpPr/>
          <p:nvPr/>
        </p:nvSpPr>
        <p:spPr>
          <a:xfrm rot="6720000">
            <a:off x="3997208" y="1401360"/>
            <a:ext cx="4113870" cy="4113870"/>
          </a:xfrm>
          <a:prstGeom prst="blockArc">
            <a:avLst>
              <a:gd name="adj1" fmla="val 2177434"/>
              <a:gd name="adj2" fmla="val 3558311"/>
              <a:gd name="adj3" fmla="val 12770"/>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橢圓 45">
            <a:extLst>
              <a:ext uri="{FF2B5EF4-FFF2-40B4-BE49-F238E27FC236}">
                <a16:creationId xmlns:a16="http://schemas.microsoft.com/office/drawing/2014/main" id="{F2B95998-88F3-4275-AD91-00B32FE5BD95}"/>
              </a:ext>
            </a:extLst>
          </p:cNvPr>
          <p:cNvSpPr/>
          <p:nvPr/>
        </p:nvSpPr>
        <p:spPr>
          <a:xfrm>
            <a:off x="4524866" y="1944288"/>
            <a:ext cx="3047995" cy="3047995"/>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6C3A27"/>
                </a:solidFill>
                <a:latin typeface="微軟正黑體" panose="020B0604030504040204" pitchFamily="34" charset="-120"/>
                <a:ea typeface="微軟正黑體" panose="020B0604030504040204" pitchFamily="34" charset="-120"/>
              </a:rPr>
              <a:t>54</a:t>
            </a:r>
            <a:r>
              <a:rPr lang="zh-TW" altLang="en-US" sz="3600" dirty="0">
                <a:solidFill>
                  <a:srgbClr val="6C3A27"/>
                </a:solidFill>
                <a:latin typeface="微軟正黑體" panose="020B0604030504040204" pitchFamily="34" charset="-120"/>
                <a:ea typeface="微軟正黑體" panose="020B0604030504040204" pitchFamily="34" charset="-120"/>
              </a:rPr>
              <a:t>家店</a:t>
            </a:r>
          </a:p>
        </p:txBody>
      </p:sp>
      <p:cxnSp>
        <p:nvCxnSpPr>
          <p:cNvPr id="55" name="直線接點 54">
            <a:extLst>
              <a:ext uri="{FF2B5EF4-FFF2-40B4-BE49-F238E27FC236}">
                <a16:creationId xmlns:a16="http://schemas.microsoft.com/office/drawing/2014/main" id="{5D9B1880-7BC1-462C-A0B3-9846791E2EAA}"/>
              </a:ext>
            </a:extLst>
          </p:cNvPr>
          <p:cNvCxnSpPr/>
          <p:nvPr/>
        </p:nvCxnSpPr>
        <p:spPr>
          <a:xfrm>
            <a:off x="5059680" y="1546860"/>
            <a:ext cx="281940" cy="5486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84069AC5-D11D-4659-819A-1D33FCC0AE7D}"/>
              </a:ext>
            </a:extLst>
          </p:cNvPr>
          <p:cNvCxnSpPr/>
          <p:nvPr/>
        </p:nvCxnSpPr>
        <p:spPr>
          <a:xfrm flipV="1">
            <a:off x="3975261" y="3688080"/>
            <a:ext cx="541985" cy="91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AB601C7B-62CB-4ED8-811B-F9760B29ABEC}"/>
              </a:ext>
            </a:extLst>
          </p:cNvPr>
          <p:cNvCxnSpPr/>
          <p:nvPr/>
        </p:nvCxnSpPr>
        <p:spPr>
          <a:xfrm>
            <a:off x="6042660" y="1311032"/>
            <a:ext cx="0" cy="6103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A9A09B18-A4EA-4B3F-BCEE-638C2A8BF649}"/>
              </a:ext>
            </a:extLst>
          </p:cNvPr>
          <p:cNvCxnSpPr/>
          <p:nvPr/>
        </p:nvCxnSpPr>
        <p:spPr>
          <a:xfrm flipV="1">
            <a:off x="4213860" y="4282440"/>
            <a:ext cx="51816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9A318111-5C31-4FBB-B259-E2763D678972}"/>
              </a:ext>
            </a:extLst>
          </p:cNvPr>
          <p:cNvSpPr txBox="1"/>
          <p:nvPr/>
        </p:nvSpPr>
        <p:spPr>
          <a:xfrm flipH="1">
            <a:off x="8801738" y="1352340"/>
            <a:ext cx="3276698" cy="1938992"/>
          </a:xfrm>
          <a:prstGeom prst="rect">
            <a:avLst/>
          </a:prstGeom>
          <a:noFill/>
        </p:spPr>
        <p:txBody>
          <a:bodyPr wrap="square" rtlCol="0">
            <a:spAutoFit/>
          </a:bodyPr>
          <a:lstStyle/>
          <a:p>
            <a:r>
              <a:rPr lang="zh-TW" altLang="en-US" sz="2400" dirty="0">
                <a:solidFill>
                  <a:srgbClr val="6C3A27"/>
                </a:solidFill>
                <a:latin typeface="微軟正黑體" panose="020B0604030504040204" pitchFamily="34" charset="-120"/>
                <a:ea typeface="微軟正黑體" panose="020B0604030504040204" pitchFamily="34" charset="-120"/>
              </a:rPr>
              <a:t>可能性</a:t>
            </a:r>
            <a:endParaRPr lang="en-US" altLang="zh-TW" sz="2400" dirty="0">
              <a:solidFill>
                <a:srgbClr val="6C3A27"/>
              </a:solidFill>
              <a:latin typeface="微軟正黑體" panose="020B0604030504040204" pitchFamily="34" charset="-120"/>
              <a:ea typeface="微軟正黑體" panose="020B0604030504040204" pitchFamily="34" charset="-120"/>
            </a:endParaRPr>
          </a:p>
          <a:p>
            <a:endParaRPr lang="en-US" altLang="zh-TW" sz="2400" dirty="0">
              <a:solidFill>
                <a:srgbClr val="6C3A27"/>
              </a:solidFill>
              <a:latin typeface="微軟正黑體" panose="020B0604030504040204" pitchFamily="34" charset="-120"/>
              <a:ea typeface="微軟正黑體" panose="020B0604030504040204" pitchFamily="34" charset="-120"/>
            </a:endParaRPr>
          </a:p>
          <a:p>
            <a:r>
              <a:rPr lang="zh-TW" altLang="en-US" sz="2400" dirty="0">
                <a:solidFill>
                  <a:srgbClr val="6C3A27"/>
                </a:solidFill>
                <a:latin typeface="微軟正黑體" panose="020B0604030504040204" pitchFamily="34" charset="-120"/>
                <a:ea typeface="微軟正黑體" panose="020B0604030504040204" pitchFamily="34" charset="-120"/>
              </a:rPr>
              <a:t>     店鋪擴張</a:t>
            </a:r>
            <a:endParaRPr lang="en-US" altLang="zh-TW" sz="2400" dirty="0">
              <a:solidFill>
                <a:srgbClr val="6C3A27"/>
              </a:solidFill>
              <a:latin typeface="微軟正黑體" panose="020B0604030504040204" pitchFamily="34" charset="-120"/>
              <a:ea typeface="微軟正黑體" panose="020B0604030504040204" pitchFamily="34" charset="-120"/>
            </a:endParaRPr>
          </a:p>
          <a:p>
            <a:endParaRPr lang="en-US" altLang="zh-TW" sz="2400" dirty="0">
              <a:solidFill>
                <a:srgbClr val="6C3A27"/>
              </a:solidFill>
              <a:latin typeface="微軟正黑體" panose="020B0604030504040204" pitchFamily="34" charset="-120"/>
              <a:ea typeface="微軟正黑體" panose="020B0604030504040204" pitchFamily="34" charset="-120"/>
            </a:endParaRPr>
          </a:p>
          <a:p>
            <a:r>
              <a:rPr lang="zh-TW" altLang="en-US" sz="2400" dirty="0">
                <a:solidFill>
                  <a:srgbClr val="6C3A27"/>
                </a:solidFill>
                <a:latin typeface="微軟正黑體" panose="020B0604030504040204" pitchFamily="34" charset="-120"/>
                <a:ea typeface="微軟正黑體" panose="020B0604030504040204" pitchFamily="34" charset="-120"/>
              </a:rPr>
              <a:t>     倉儲系統的擴張</a:t>
            </a:r>
          </a:p>
        </p:txBody>
      </p:sp>
      <p:sp>
        <p:nvSpPr>
          <p:cNvPr id="2" name="橢圓 1">
            <a:extLst>
              <a:ext uri="{FF2B5EF4-FFF2-40B4-BE49-F238E27FC236}">
                <a16:creationId xmlns:a16="http://schemas.microsoft.com/office/drawing/2014/main" id="{27DA2B40-4D84-4708-AA27-C7244003FBC8}"/>
              </a:ext>
            </a:extLst>
          </p:cNvPr>
          <p:cNvSpPr/>
          <p:nvPr/>
        </p:nvSpPr>
        <p:spPr>
          <a:xfrm>
            <a:off x="8827825" y="2123781"/>
            <a:ext cx="383749" cy="383749"/>
          </a:xfrm>
          <a:prstGeom prst="ellipse">
            <a:avLst/>
          </a:prstGeom>
          <a:solidFill>
            <a:srgbClr val="6C3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48" name="橢圓 47">
            <a:extLst>
              <a:ext uri="{FF2B5EF4-FFF2-40B4-BE49-F238E27FC236}">
                <a16:creationId xmlns:a16="http://schemas.microsoft.com/office/drawing/2014/main" id="{B8F6F523-BB5A-413C-81B2-C305283A9A91}"/>
              </a:ext>
            </a:extLst>
          </p:cNvPr>
          <p:cNvSpPr/>
          <p:nvPr/>
        </p:nvSpPr>
        <p:spPr>
          <a:xfrm>
            <a:off x="8827825" y="2859713"/>
            <a:ext cx="383749" cy="383749"/>
          </a:xfrm>
          <a:prstGeom prst="ellipse">
            <a:avLst/>
          </a:prstGeom>
          <a:solidFill>
            <a:srgbClr val="6C3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53" name="文字方塊 52">
            <a:extLst>
              <a:ext uri="{FF2B5EF4-FFF2-40B4-BE49-F238E27FC236}">
                <a16:creationId xmlns:a16="http://schemas.microsoft.com/office/drawing/2014/main" id="{97020A75-EA8F-4F19-BD6D-A5C0FE21B2D2}"/>
              </a:ext>
            </a:extLst>
          </p:cNvPr>
          <p:cNvSpPr txBox="1"/>
          <p:nvPr/>
        </p:nvSpPr>
        <p:spPr>
          <a:xfrm>
            <a:off x="5316784" y="2787686"/>
            <a:ext cx="1463862" cy="369332"/>
          </a:xfrm>
          <a:prstGeom prst="rect">
            <a:avLst/>
          </a:prstGeom>
          <a:noFill/>
        </p:spPr>
        <p:txBody>
          <a:bodyPr wrap="none" rtlCol="0">
            <a:spAutoFit/>
          </a:bodyPr>
          <a:lstStyle/>
          <a:p>
            <a:r>
              <a:rPr lang="en-US" altLang="zh-TW" dirty="0">
                <a:solidFill>
                  <a:srgbClr val="6C3A27"/>
                </a:solidFill>
                <a:latin typeface="微軟正黑體" panose="020B0604030504040204" pitchFamily="34" charset="-120"/>
                <a:ea typeface="微軟正黑體" panose="020B0604030504040204" pitchFamily="34" charset="-120"/>
              </a:rPr>
              <a:t>2013</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2017</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7281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36" name="群組 35">
            <a:extLst>
              <a:ext uri="{FF2B5EF4-FFF2-40B4-BE49-F238E27FC236}">
                <a16:creationId xmlns:a16="http://schemas.microsoft.com/office/drawing/2014/main" id="{6C368CA1-27D3-4CA1-B4EA-1B806DF59847}"/>
              </a:ext>
            </a:extLst>
          </p:cNvPr>
          <p:cNvGrpSpPr/>
          <p:nvPr/>
        </p:nvGrpSpPr>
        <p:grpSpPr>
          <a:xfrm>
            <a:off x="0" y="5832805"/>
            <a:ext cx="12192000" cy="1165969"/>
            <a:chOff x="0" y="5832805"/>
            <a:chExt cx="12192000" cy="1165969"/>
          </a:xfrm>
        </p:grpSpPr>
        <p:sp>
          <p:nvSpPr>
            <p:cNvPr id="43" name="矩形 42">
              <a:extLst>
                <a:ext uri="{FF2B5EF4-FFF2-40B4-BE49-F238E27FC236}">
                  <a16:creationId xmlns:a16="http://schemas.microsoft.com/office/drawing/2014/main" id="{5697774A-0347-43D2-8CEB-3966C8AE5AC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502A0833-0281-48E5-97A5-0D2E4C8189C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4AAA8A06-5C00-45A7-85C7-A9144448B861}"/>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F127DF6-5E69-4FE1-B7CF-7775628C5D7A}"/>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06846BD-7C97-4C42-B496-E3B0C7C088B6}"/>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33C3D19-313D-4687-A347-5FCCCC5A6121}"/>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BADE1509-D3B7-414E-997D-C3B1213E4D2A}"/>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C1B47FDE-9C69-4FA8-9A86-CE7344C64228}"/>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接點 50">
              <a:extLst>
                <a:ext uri="{FF2B5EF4-FFF2-40B4-BE49-F238E27FC236}">
                  <a16:creationId xmlns:a16="http://schemas.microsoft.com/office/drawing/2014/main" id="{E8B1914A-E9CD-4576-95BE-187A2BDF5FD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64D23ACD-DC7B-43B4-89A6-D8CEEED3B882}"/>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76BDB04-AB3B-494E-9729-BA110DA908F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7BF08A8A-F4FC-42C7-B9D6-E55A697FB5CC}"/>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群組 54">
              <a:extLst>
                <a:ext uri="{FF2B5EF4-FFF2-40B4-BE49-F238E27FC236}">
                  <a16:creationId xmlns:a16="http://schemas.microsoft.com/office/drawing/2014/main" id="{75090CF2-10AD-4BBE-9E62-5E9E55990C3D}"/>
                </a:ext>
              </a:extLst>
            </p:cNvPr>
            <p:cNvGrpSpPr/>
            <p:nvPr/>
          </p:nvGrpSpPr>
          <p:grpSpPr>
            <a:xfrm>
              <a:off x="672089" y="5996200"/>
              <a:ext cx="11180350" cy="885391"/>
              <a:chOff x="129930" y="1808128"/>
              <a:chExt cx="11180350" cy="885391"/>
            </a:xfrm>
          </p:grpSpPr>
          <p:sp>
            <p:nvSpPr>
              <p:cNvPr id="56" name="矩形 55">
                <a:extLst>
                  <a:ext uri="{FF2B5EF4-FFF2-40B4-BE49-F238E27FC236}">
                    <a16:creationId xmlns:a16="http://schemas.microsoft.com/office/drawing/2014/main" id="{9A11B4D3-58AC-48FC-A245-CB376280ACB8}"/>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7" name="矩形 56">
                <a:extLst>
                  <a:ext uri="{FF2B5EF4-FFF2-40B4-BE49-F238E27FC236}">
                    <a16:creationId xmlns:a16="http://schemas.microsoft.com/office/drawing/2014/main" id="{AD12B427-D8F6-488D-91CF-A1E6E37D07C6}"/>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8" name="矩形 57">
                <a:extLst>
                  <a:ext uri="{FF2B5EF4-FFF2-40B4-BE49-F238E27FC236}">
                    <a16:creationId xmlns:a16="http://schemas.microsoft.com/office/drawing/2014/main" id="{C51ABAB7-8AA6-4999-90F1-38D2E9280CF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9" name="矩形 58">
                <a:extLst>
                  <a:ext uri="{FF2B5EF4-FFF2-40B4-BE49-F238E27FC236}">
                    <a16:creationId xmlns:a16="http://schemas.microsoft.com/office/drawing/2014/main" id="{0A04B594-6F31-4C6E-9659-1A7BFA40F96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0" name="矩形 59">
                <a:extLst>
                  <a:ext uri="{FF2B5EF4-FFF2-40B4-BE49-F238E27FC236}">
                    <a16:creationId xmlns:a16="http://schemas.microsoft.com/office/drawing/2014/main" id="{0FD51404-C7C0-4999-8A68-DC80FA3B2DC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1" name="矩形 60">
                <a:extLst>
                  <a:ext uri="{FF2B5EF4-FFF2-40B4-BE49-F238E27FC236}">
                    <a16:creationId xmlns:a16="http://schemas.microsoft.com/office/drawing/2014/main" id="{51A7A986-C727-44F6-8E99-43529308166A}"/>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2" name="矩形 61">
                <a:extLst>
                  <a:ext uri="{FF2B5EF4-FFF2-40B4-BE49-F238E27FC236}">
                    <a16:creationId xmlns:a16="http://schemas.microsoft.com/office/drawing/2014/main" id="{7FFDEE31-E88B-48F3-ABCC-49BB402BD9E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3" name="矩形 62">
                <a:extLst>
                  <a:ext uri="{FF2B5EF4-FFF2-40B4-BE49-F238E27FC236}">
                    <a16:creationId xmlns:a16="http://schemas.microsoft.com/office/drawing/2014/main" id="{8010DF47-1990-4AEB-8A12-8E1DDAB8B71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4" name="文字方塊 63">
            <a:extLst>
              <a:ext uri="{FF2B5EF4-FFF2-40B4-BE49-F238E27FC236}">
                <a16:creationId xmlns:a16="http://schemas.microsoft.com/office/drawing/2014/main" id="{DB620B10-ACB4-43D3-BEBE-962B5C838B2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7" name="矩形 66">
            <a:extLst>
              <a:ext uri="{FF2B5EF4-FFF2-40B4-BE49-F238E27FC236}">
                <a16:creationId xmlns:a16="http://schemas.microsoft.com/office/drawing/2014/main" id="{4F42377F-5493-419E-8BF9-41A697C73406}"/>
              </a:ext>
            </a:extLst>
          </p:cNvPr>
          <p:cNvSpPr/>
          <p:nvPr/>
        </p:nvSpPr>
        <p:spPr>
          <a:xfrm>
            <a:off x="1886040"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3" name="文字方塊 72">
            <a:extLst>
              <a:ext uri="{FF2B5EF4-FFF2-40B4-BE49-F238E27FC236}">
                <a16:creationId xmlns:a16="http://schemas.microsoft.com/office/drawing/2014/main" id="{CF07C389-62FC-493B-9BB0-C95B46F5C146}"/>
              </a:ext>
            </a:extLst>
          </p:cNvPr>
          <p:cNvSpPr txBox="1"/>
          <p:nvPr/>
        </p:nvSpPr>
        <p:spPr>
          <a:xfrm>
            <a:off x="10635494" y="1415230"/>
            <a:ext cx="399468" cy="923330"/>
          </a:xfrm>
          <a:prstGeom prst="rect">
            <a:avLst/>
          </a:prstGeom>
          <a:noFill/>
        </p:spPr>
        <p:txBody>
          <a:bodyPr wrap="square" rtlCol="0">
            <a:spAutoFit/>
          </a:bodyPr>
          <a:lstStyle/>
          <a:p>
            <a:r>
              <a:rPr lang="en-US" altLang="zh-TW" sz="5400" dirty="0">
                <a:solidFill>
                  <a:srgbClr val="A5A5A5"/>
                </a:solidFill>
                <a:latin typeface="PT Mono" panose="02060509020205020204" pitchFamily="50" charset="0"/>
              </a:rPr>
              <a:t>E</a:t>
            </a:r>
            <a:endParaRPr lang="zh-TW" altLang="en-US" sz="5400" dirty="0">
              <a:solidFill>
                <a:srgbClr val="A5A5A5"/>
              </a:solidFill>
              <a:latin typeface="PT Mono" panose="02060509020205020204" pitchFamily="50" charset="0"/>
            </a:endParaRPr>
          </a:p>
        </p:txBody>
      </p:sp>
      <p:sp>
        <p:nvSpPr>
          <p:cNvPr id="74" name="文字方塊 73">
            <a:extLst>
              <a:ext uri="{FF2B5EF4-FFF2-40B4-BE49-F238E27FC236}">
                <a16:creationId xmlns:a16="http://schemas.microsoft.com/office/drawing/2014/main" id="{2681E6B4-3476-4B23-A880-FA70B6DA911F}"/>
              </a:ext>
            </a:extLst>
          </p:cNvPr>
          <p:cNvSpPr txBox="1"/>
          <p:nvPr/>
        </p:nvSpPr>
        <p:spPr>
          <a:xfrm>
            <a:off x="9646290" y="4089362"/>
            <a:ext cx="599844" cy="923330"/>
          </a:xfrm>
          <a:prstGeom prst="rect">
            <a:avLst/>
          </a:prstGeom>
          <a:noFill/>
        </p:spPr>
        <p:txBody>
          <a:bodyPr wrap="none" rtlCol="0">
            <a:spAutoFit/>
          </a:bodyPr>
          <a:lstStyle/>
          <a:p>
            <a:r>
              <a:rPr lang="en-US" altLang="zh-TW" sz="5400" dirty="0">
                <a:solidFill>
                  <a:srgbClr val="A5A5A5"/>
                </a:solidFill>
                <a:latin typeface="PT Mono" panose="02060509020205020204" pitchFamily="50" charset="0"/>
              </a:rPr>
              <a:t>D</a:t>
            </a:r>
            <a:endParaRPr lang="zh-TW" altLang="en-US" sz="5400" dirty="0">
              <a:solidFill>
                <a:srgbClr val="A5A5A5"/>
              </a:solidFill>
              <a:latin typeface="PT Mono" panose="02060509020205020204" pitchFamily="50" charset="0"/>
            </a:endParaRPr>
          </a:p>
        </p:txBody>
      </p:sp>
      <p:sp>
        <p:nvSpPr>
          <p:cNvPr id="75" name="文字方塊 74">
            <a:extLst>
              <a:ext uri="{FF2B5EF4-FFF2-40B4-BE49-F238E27FC236}">
                <a16:creationId xmlns:a16="http://schemas.microsoft.com/office/drawing/2014/main" id="{F0F1D6C9-CF1D-4B95-A6C6-4F99835224BC}"/>
              </a:ext>
            </a:extLst>
          </p:cNvPr>
          <p:cNvSpPr txBox="1"/>
          <p:nvPr/>
        </p:nvSpPr>
        <p:spPr>
          <a:xfrm>
            <a:off x="5305134" y="4039896"/>
            <a:ext cx="599844" cy="923330"/>
          </a:xfrm>
          <a:prstGeom prst="rect">
            <a:avLst/>
          </a:prstGeom>
          <a:noFill/>
        </p:spPr>
        <p:txBody>
          <a:bodyPr wrap="none" rtlCol="0">
            <a:spAutoFit/>
          </a:bodyPr>
          <a:lstStyle/>
          <a:p>
            <a:r>
              <a:rPr lang="en-US" altLang="zh-TW" sz="5400" dirty="0">
                <a:solidFill>
                  <a:srgbClr val="A5A5A5"/>
                </a:solidFill>
                <a:latin typeface="PT Mono" panose="02060509020205020204" pitchFamily="50" charset="0"/>
              </a:rPr>
              <a:t>B</a:t>
            </a:r>
            <a:endParaRPr lang="zh-TW" altLang="en-US" sz="5400" dirty="0">
              <a:solidFill>
                <a:srgbClr val="A5A5A5"/>
              </a:solidFill>
              <a:latin typeface="PT Mono" panose="02060509020205020204" pitchFamily="50" charset="0"/>
            </a:endParaRPr>
          </a:p>
        </p:txBody>
      </p:sp>
      <p:sp>
        <p:nvSpPr>
          <p:cNvPr id="76" name="文字方塊 75">
            <a:extLst>
              <a:ext uri="{FF2B5EF4-FFF2-40B4-BE49-F238E27FC236}">
                <a16:creationId xmlns:a16="http://schemas.microsoft.com/office/drawing/2014/main" id="{90CA755A-D5E5-4E2C-A3C3-F6CD7F371FB7}"/>
              </a:ext>
            </a:extLst>
          </p:cNvPr>
          <p:cNvSpPr txBox="1"/>
          <p:nvPr/>
        </p:nvSpPr>
        <p:spPr>
          <a:xfrm>
            <a:off x="3315589" y="1816896"/>
            <a:ext cx="599844" cy="923330"/>
          </a:xfrm>
          <a:prstGeom prst="rect">
            <a:avLst/>
          </a:prstGeom>
          <a:noFill/>
        </p:spPr>
        <p:txBody>
          <a:bodyPr wrap="none" rtlCol="0">
            <a:spAutoFit/>
          </a:bodyPr>
          <a:lstStyle/>
          <a:p>
            <a:r>
              <a:rPr lang="en-US" altLang="zh-TW" sz="5400" dirty="0">
                <a:solidFill>
                  <a:srgbClr val="A5A5A5"/>
                </a:solidFill>
                <a:latin typeface="PT Mono" panose="02060509020205020204" pitchFamily="50" charset="0"/>
              </a:rPr>
              <a:t>A</a:t>
            </a:r>
            <a:endParaRPr lang="zh-TW" altLang="en-US" sz="5400" dirty="0">
              <a:solidFill>
                <a:srgbClr val="A5A5A5"/>
              </a:solidFill>
              <a:latin typeface="PT Mono" panose="02060509020205020204" pitchFamily="50" charset="0"/>
            </a:endParaRPr>
          </a:p>
        </p:txBody>
      </p:sp>
      <p:sp>
        <p:nvSpPr>
          <p:cNvPr id="77" name="文字方塊 76">
            <a:extLst>
              <a:ext uri="{FF2B5EF4-FFF2-40B4-BE49-F238E27FC236}">
                <a16:creationId xmlns:a16="http://schemas.microsoft.com/office/drawing/2014/main" id="{6EB5BF7C-5A3E-41F8-AED9-E7E1FAAD9E09}"/>
              </a:ext>
            </a:extLst>
          </p:cNvPr>
          <p:cNvSpPr txBox="1"/>
          <p:nvPr/>
        </p:nvSpPr>
        <p:spPr>
          <a:xfrm>
            <a:off x="7579483" y="1816896"/>
            <a:ext cx="599844" cy="923330"/>
          </a:xfrm>
          <a:prstGeom prst="rect">
            <a:avLst/>
          </a:prstGeom>
          <a:noFill/>
        </p:spPr>
        <p:txBody>
          <a:bodyPr wrap="none" rtlCol="0">
            <a:spAutoFit/>
          </a:bodyPr>
          <a:lstStyle/>
          <a:p>
            <a:r>
              <a:rPr lang="en-US" altLang="zh-TW" sz="5400" dirty="0">
                <a:solidFill>
                  <a:srgbClr val="A5A5A5"/>
                </a:solidFill>
                <a:latin typeface="PT Mono" panose="02060509020205020204" pitchFamily="50" charset="0"/>
              </a:rPr>
              <a:t>C</a:t>
            </a:r>
            <a:endParaRPr lang="zh-TW" altLang="en-US" sz="5400" dirty="0">
              <a:solidFill>
                <a:srgbClr val="A5A5A5"/>
              </a:solidFill>
              <a:latin typeface="PT Mono" panose="02060509020205020204" pitchFamily="50" charset="0"/>
            </a:endParaRPr>
          </a:p>
        </p:txBody>
      </p:sp>
      <p:sp>
        <p:nvSpPr>
          <p:cNvPr id="2" name="橢圓 1">
            <a:extLst>
              <a:ext uri="{FF2B5EF4-FFF2-40B4-BE49-F238E27FC236}">
                <a16:creationId xmlns:a16="http://schemas.microsoft.com/office/drawing/2014/main" id="{47363DE2-8C4A-4E04-B969-0CD163CC98CD}"/>
              </a:ext>
            </a:extLst>
          </p:cNvPr>
          <p:cNvSpPr/>
          <p:nvPr/>
        </p:nvSpPr>
        <p:spPr>
          <a:xfrm>
            <a:off x="2479041" y="1221595"/>
            <a:ext cx="2249110" cy="224911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36DEB0D4-E8FD-47E0-B768-CDD1F0900C16}"/>
              </a:ext>
            </a:extLst>
          </p:cNvPr>
          <p:cNvSpPr/>
          <p:nvPr/>
        </p:nvSpPr>
        <p:spPr>
          <a:xfrm>
            <a:off x="4302498" y="3193939"/>
            <a:ext cx="2545329" cy="2545329"/>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74930DEC-7AC9-41F6-B9F9-48CC3136EF76}"/>
              </a:ext>
            </a:extLst>
          </p:cNvPr>
          <p:cNvSpPr/>
          <p:nvPr/>
        </p:nvSpPr>
        <p:spPr>
          <a:xfrm>
            <a:off x="8668965" y="3284813"/>
            <a:ext cx="2477758" cy="2477758"/>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橢圓 77">
            <a:extLst>
              <a:ext uri="{FF2B5EF4-FFF2-40B4-BE49-F238E27FC236}">
                <a16:creationId xmlns:a16="http://schemas.microsoft.com/office/drawing/2014/main" id="{89333F15-28B5-444B-9AE0-F724026814FA}"/>
              </a:ext>
            </a:extLst>
          </p:cNvPr>
          <p:cNvSpPr/>
          <p:nvPr/>
        </p:nvSpPr>
        <p:spPr>
          <a:xfrm>
            <a:off x="6800359" y="1183546"/>
            <a:ext cx="2135361" cy="2135361"/>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橢圓 78">
            <a:extLst>
              <a:ext uri="{FF2B5EF4-FFF2-40B4-BE49-F238E27FC236}">
                <a16:creationId xmlns:a16="http://schemas.microsoft.com/office/drawing/2014/main" id="{3564E693-34AE-454A-BD1E-3F8264D65216}"/>
              </a:ext>
            </a:extLst>
          </p:cNvPr>
          <p:cNvSpPr/>
          <p:nvPr/>
        </p:nvSpPr>
        <p:spPr>
          <a:xfrm>
            <a:off x="10053127" y="991991"/>
            <a:ext cx="1758552" cy="1758552"/>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DF1EB68-1DBF-438F-94E0-053435A29979}"/>
              </a:ext>
            </a:extLst>
          </p:cNvPr>
          <p:cNvSpPr txBox="1"/>
          <p:nvPr/>
        </p:nvSpPr>
        <p:spPr>
          <a:xfrm>
            <a:off x="865517" y="4009119"/>
            <a:ext cx="2880836" cy="1138654"/>
          </a:xfrm>
          <a:prstGeom prst="snip2DiagRect">
            <a:avLst/>
          </a:prstGeom>
          <a:noFill/>
          <a:ln w="38100">
            <a:solidFill>
              <a:srgbClr val="FFC000"/>
            </a:solidFill>
            <a:prstDash val="sysDash"/>
          </a:ln>
        </p:spPr>
        <p:txBody>
          <a:bodyPr wrap="none" rtlCol="0">
            <a:spAutoFit/>
          </a:bodyPr>
          <a:lstStyle/>
          <a:p>
            <a:r>
              <a:rPr lang="zh-TW" altLang="en-US" sz="2800" dirty="0">
                <a:solidFill>
                  <a:srgbClr val="6C3A27"/>
                </a:solidFill>
                <a:latin typeface="微軟正黑體" panose="020B0604030504040204" pitchFamily="34" charset="-120"/>
                <a:ea typeface="微軟正黑體" panose="020B0604030504040204" pitchFamily="34" charset="-120"/>
              </a:rPr>
              <a:t>不同店鋪型態間</a:t>
            </a:r>
            <a:endParaRPr lang="en-US" altLang="zh-TW" sz="2800" dirty="0">
              <a:solidFill>
                <a:srgbClr val="6C3A27"/>
              </a:solidFill>
              <a:latin typeface="微軟正黑體" panose="020B0604030504040204" pitchFamily="34" charset="-120"/>
              <a:ea typeface="微軟正黑體" panose="020B0604030504040204" pitchFamily="34" charset="-120"/>
            </a:endParaRPr>
          </a:p>
          <a:p>
            <a:r>
              <a:rPr lang="zh-TW" altLang="en-US" sz="2800" dirty="0">
                <a:solidFill>
                  <a:srgbClr val="6C3A27"/>
                </a:solidFill>
                <a:latin typeface="微軟正黑體" panose="020B0604030504040204" pitchFamily="34" charset="-120"/>
                <a:ea typeface="微軟正黑體" panose="020B0604030504040204" pitchFamily="34" charset="-120"/>
              </a:rPr>
              <a:t>規模、客群不同</a:t>
            </a:r>
          </a:p>
        </p:txBody>
      </p:sp>
    </p:spTree>
    <p:extLst>
      <p:ext uri="{BB962C8B-B14F-4D97-AF65-F5344CB8AC3E}">
        <p14:creationId xmlns:p14="http://schemas.microsoft.com/office/powerpoint/2010/main" val="152212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42" name="群組 41">
            <a:extLst>
              <a:ext uri="{FF2B5EF4-FFF2-40B4-BE49-F238E27FC236}">
                <a16:creationId xmlns:a16="http://schemas.microsoft.com/office/drawing/2014/main" id="{A1A30D69-DD7C-4D3D-9C19-325D4BE06477}"/>
              </a:ext>
            </a:extLst>
          </p:cNvPr>
          <p:cNvGrpSpPr/>
          <p:nvPr/>
        </p:nvGrpSpPr>
        <p:grpSpPr>
          <a:xfrm>
            <a:off x="656857" y="2435069"/>
            <a:ext cx="2419498" cy="3099756"/>
            <a:chOff x="363774" y="1437504"/>
            <a:chExt cx="1601094" cy="2235772"/>
          </a:xfrm>
        </p:grpSpPr>
        <p:grpSp>
          <p:nvGrpSpPr>
            <p:cNvPr id="20" name="群組 19">
              <a:extLst>
                <a:ext uri="{FF2B5EF4-FFF2-40B4-BE49-F238E27FC236}">
                  <a16:creationId xmlns:a16="http://schemas.microsoft.com/office/drawing/2014/main" id="{3623BE59-418B-4F78-9943-8A384C092589}"/>
                </a:ext>
              </a:extLst>
            </p:cNvPr>
            <p:cNvGrpSpPr/>
            <p:nvPr/>
          </p:nvGrpSpPr>
          <p:grpSpPr>
            <a:xfrm>
              <a:off x="363774" y="1804636"/>
              <a:ext cx="1088133" cy="400110"/>
              <a:chOff x="3485761" y="1541046"/>
              <a:chExt cx="1088133" cy="400110"/>
            </a:xfrm>
          </p:grpSpPr>
          <p:sp>
            <p:nvSpPr>
              <p:cNvPr id="18" name="矩形: 圓角 17">
                <a:extLst>
                  <a:ext uri="{FF2B5EF4-FFF2-40B4-BE49-F238E27FC236}">
                    <a16:creationId xmlns:a16="http://schemas.microsoft.com/office/drawing/2014/main" id="{473BD755-ADF2-4D8A-9CEA-8073EE362D8D}"/>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9" name="文字方塊 18">
                <a:extLst>
                  <a:ext uri="{FF2B5EF4-FFF2-40B4-BE49-F238E27FC236}">
                    <a16:creationId xmlns:a16="http://schemas.microsoft.com/office/drawing/2014/main" id="{68851CC3-D410-4B6B-962F-62E7CE70375B}"/>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21" name="群組 20">
              <a:extLst>
                <a:ext uri="{FF2B5EF4-FFF2-40B4-BE49-F238E27FC236}">
                  <a16:creationId xmlns:a16="http://schemas.microsoft.com/office/drawing/2014/main" id="{4D57D31D-64DD-4DAB-999B-6452999BC8C4}"/>
                </a:ext>
              </a:extLst>
            </p:cNvPr>
            <p:cNvGrpSpPr/>
            <p:nvPr/>
          </p:nvGrpSpPr>
          <p:grpSpPr>
            <a:xfrm>
              <a:off x="363774" y="2171768"/>
              <a:ext cx="1088133" cy="400110"/>
              <a:chOff x="3485761" y="1541046"/>
              <a:chExt cx="1088133" cy="400110"/>
            </a:xfrm>
          </p:grpSpPr>
          <p:sp>
            <p:nvSpPr>
              <p:cNvPr id="22" name="矩形: 圓角 21">
                <a:extLst>
                  <a:ext uri="{FF2B5EF4-FFF2-40B4-BE49-F238E27FC236}">
                    <a16:creationId xmlns:a16="http://schemas.microsoft.com/office/drawing/2014/main" id="{F0A00E64-4540-478C-97E5-A790B3F6D066}"/>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23" name="文字方塊 22">
                <a:extLst>
                  <a:ext uri="{FF2B5EF4-FFF2-40B4-BE49-F238E27FC236}">
                    <a16:creationId xmlns:a16="http://schemas.microsoft.com/office/drawing/2014/main" id="{D81C5C32-99D2-4984-8043-2226C951CFBF}"/>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24" name="群組 23">
              <a:extLst>
                <a:ext uri="{FF2B5EF4-FFF2-40B4-BE49-F238E27FC236}">
                  <a16:creationId xmlns:a16="http://schemas.microsoft.com/office/drawing/2014/main" id="{FF5D0CA9-9978-4217-B5F6-B186F4BF6112}"/>
                </a:ext>
              </a:extLst>
            </p:cNvPr>
            <p:cNvGrpSpPr/>
            <p:nvPr/>
          </p:nvGrpSpPr>
          <p:grpSpPr>
            <a:xfrm>
              <a:off x="363774" y="2538900"/>
              <a:ext cx="1601094" cy="400110"/>
              <a:chOff x="3485761" y="1541046"/>
              <a:chExt cx="1601094" cy="400110"/>
            </a:xfrm>
          </p:grpSpPr>
          <p:sp>
            <p:nvSpPr>
              <p:cNvPr id="25" name="矩形: 圓角 24">
                <a:extLst>
                  <a:ext uri="{FF2B5EF4-FFF2-40B4-BE49-F238E27FC236}">
                    <a16:creationId xmlns:a16="http://schemas.microsoft.com/office/drawing/2014/main" id="{2B59E04B-5874-4AAB-BFF9-1DD7DBE2BC73}"/>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26" name="文字方塊 25">
                <a:extLst>
                  <a:ext uri="{FF2B5EF4-FFF2-40B4-BE49-F238E27FC236}">
                    <a16:creationId xmlns:a16="http://schemas.microsoft.com/office/drawing/2014/main" id="{0A1553C1-322A-433E-B92A-7C7F0CFA4B52}"/>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27" name="群組 26">
              <a:extLst>
                <a:ext uri="{FF2B5EF4-FFF2-40B4-BE49-F238E27FC236}">
                  <a16:creationId xmlns:a16="http://schemas.microsoft.com/office/drawing/2014/main" id="{AACDD703-6058-4250-92A4-71BBF030C9EE}"/>
                </a:ext>
              </a:extLst>
            </p:cNvPr>
            <p:cNvGrpSpPr/>
            <p:nvPr/>
          </p:nvGrpSpPr>
          <p:grpSpPr>
            <a:xfrm>
              <a:off x="363774" y="2906032"/>
              <a:ext cx="1088133" cy="400110"/>
              <a:chOff x="3485761" y="1541046"/>
              <a:chExt cx="1088133" cy="400110"/>
            </a:xfrm>
          </p:grpSpPr>
          <p:sp>
            <p:nvSpPr>
              <p:cNvPr id="28" name="矩形: 圓角 27">
                <a:extLst>
                  <a:ext uri="{FF2B5EF4-FFF2-40B4-BE49-F238E27FC236}">
                    <a16:creationId xmlns:a16="http://schemas.microsoft.com/office/drawing/2014/main" id="{10B47141-B60B-43CC-9AB7-28AC1F9D674B}"/>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29" name="文字方塊 28">
                <a:extLst>
                  <a:ext uri="{FF2B5EF4-FFF2-40B4-BE49-F238E27FC236}">
                    <a16:creationId xmlns:a16="http://schemas.microsoft.com/office/drawing/2014/main" id="{D7CBF7B7-2BC6-4B2D-AD19-1C720D9A334F}"/>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30" name="群組 29">
              <a:extLst>
                <a:ext uri="{FF2B5EF4-FFF2-40B4-BE49-F238E27FC236}">
                  <a16:creationId xmlns:a16="http://schemas.microsoft.com/office/drawing/2014/main" id="{729A418D-6E49-45F8-9206-4EC9097F444F}"/>
                </a:ext>
              </a:extLst>
            </p:cNvPr>
            <p:cNvGrpSpPr/>
            <p:nvPr/>
          </p:nvGrpSpPr>
          <p:grpSpPr>
            <a:xfrm>
              <a:off x="363774" y="1437504"/>
              <a:ext cx="1344614" cy="400110"/>
              <a:chOff x="3485761" y="1541046"/>
              <a:chExt cx="1344614" cy="400110"/>
            </a:xfrm>
          </p:grpSpPr>
          <p:sp>
            <p:nvSpPr>
              <p:cNvPr id="31" name="矩形: 圓角 30">
                <a:extLst>
                  <a:ext uri="{FF2B5EF4-FFF2-40B4-BE49-F238E27FC236}">
                    <a16:creationId xmlns:a16="http://schemas.microsoft.com/office/drawing/2014/main" id="{A9B2BFA0-EBCC-447D-9993-359C467C68BD}"/>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32" name="文字方塊 31">
                <a:extLst>
                  <a:ext uri="{FF2B5EF4-FFF2-40B4-BE49-F238E27FC236}">
                    <a16:creationId xmlns:a16="http://schemas.microsoft.com/office/drawing/2014/main" id="{44EC545F-1A32-4DEB-B641-B3C7EBD21F29}"/>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33" name="群組 32">
              <a:extLst>
                <a:ext uri="{FF2B5EF4-FFF2-40B4-BE49-F238E27FC236}">
                  <a16:creationId xmlns:a16="http://schemas.microsoft.com/office/drawing/2014/main" id="{8B67A948-4FA1-41E9-AE3B-83C53AB947DC}"/>
                </a:ext>
              </a:extLst>
            </p:cNvPr>
            <p:cNvGrpSpPr/>
            <p:nvPr/>
          </p:nvGrpSpPr>
          <p:grpSpPr>
            <a:xfrm>
              <a:off x="363774" y="3273166"/>
              <a:ext cx="1088133" cy="400110"/>
              <a:chOff x="3485761" y="1541046"/>
              <a:chExt cx="1088133" cy="400110"/>
            </a:xfrm>
          </p:grpSpPr>
          <p:sp>
            <p:nvSpPr>
              <p:cNvPr id="34" name="矩形: 圓角 33">
                <a:extLst>
                  <a:ext uri="{FF2B5EF4-FFF2-40B4-BE49-F238E27FC236}">
                    <a16:creationId xmlns:a16="http://schemas.microsoft.com/office/drawing/2014/main" id="{2B9BBEEF-3BD4-441F-8947-41AE4EEAFE67}"/>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35" name="文字方塊 34">
                <a:extLst>
                  <a:ext uri="{FF2B5EF4-FFF2-40B4-BE49-F238E27FC236}">
                    <a16:creationId xmlns:a16="http://schemas.microsoft.com/office/drawing/2014/main" id="{E12E51CC-F8C2-4039-B093-73FE559FD4AF}"/>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grpSp>
        <p:nvGrpSpPr>
          <p:cNvPr id="36" name="群組 35">
            <a:extLst>
              <a:ext uri="{FF2B5EF4-FFF2-40B4-BE49-F238E27FC236}">
                <a16:creationId xmlns:a16="http://schemas.microsoft.com/office/drawing/2014/main" id="{6C368CA1-27D3-4CA1-B4EA-1B806DF59847}"/>
              </a:ext>
            </a:extLst>
          </p:cNvPr>
          <p:cNvGrpSpPr/>
          <p:nvPr/>
        </p:nvGrpSpPr>
        <p:grpSpPr>
          <a:xfrm>
            <a:off x="0" y="5832805"/>
            <a:ext cx="12192000" cy="1165969"/>
            <a:chOff x="0" y="5832805"/>
            <a:chExt cx="12192000" cy="1165969"/>
          </a:xfrm>
        </p:grpSpPr>
        <p:sp>
          <p:nvSpPr>
            <p:cNvPr id="43" name="矩形 42">
              <a:extLst>
                <a:ext uri="{FF2B5EF4-FFF2-40B4-BE49-F238E27FC236}">
                  <a16:creationId xmlns:a16="http://schemas.microsoft.com/office/drawing/2014/main" id="{5697774A-0347-43D2-8CEB-3966C8AE5ACD}"/>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502A0833-0281-48E5-97A5-0D2E4C8189C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4AAA8A06-5C00-45A7-85C7-A9144448B861}"/>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0F127DF6-5E69-4FE1-B7CF-7775628C5D7A}"/>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06846BD-7C97-4C42-B496-E3B0C7C088B6}"/>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33C3D19-313D-4687-A347-5FCCCC5A6121}"/>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BADE1509-D3B7-414E-997D-C3B1213E4D2A}"/>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C1B47FDE-9C69-4FA8-9A86-CE7344C64228}"/>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接點 50">
              <a:extLst>
                <a:ext uri="{FF2B5EF4-FFF2-40B4-BE49-F238E27FC236}">
                  <a16:creationId xmlns:a16="http://schemas.microsoft.com/office/drawing/2014/main" id="{E8B1914A-E9CD-4576-95BE-187A2BDF5FD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64D23ACD-DC7B-43B4-89A6-D8CEEED3B882}"/>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76BDB04-AB3B-494E-9729-BA110DA908F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7BF08A8A-F4FC-42C7-B9D6-E55A697FB5CC}"/>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群組 54">
              <a:extLst>
                <a:ext uri="{FF2B5EF4-FFF2-40B4-BE49-F238E27FC236}">
                  <a16:creationId xmlns:a16="http://schemas.microsoft.com/office/drawing/2014/main" id="{75090CF2-10AD-4BBE-9E62-5E9E55990C3D}"/>
                </a:ext>
              </a:extLst>
            </p:cNvPr>
            <p:cNvGrpSpPr/>
            <p:nvPr/>
          </p:nvGrpSpPr>
          <p:grpSpPr>
            <a:xfrm>
              <a:off x="672089" y="5996200"/>
              <a:ext cx="11180350" cy="885391"/>
              <a:chOff x="129930" y="1808128"/>
              <a:chExt cx="11180350" cy="885391"/>
            </a:xfrm>
          </p:grpSpPr>
          <p:sp>
            <p:nvSpPr>
              <p:cNvPr id="56" name="矩形 55">
                <a:extLst>
                  <a:ext uri="{FF2B5EF4-FFF2-40B4-BE49-F238E27FC236}">
                    <a16:creationId xmlns:a16="http://schemas.microsoft.com/office/drawing/2014/main" id="{9A11B4D3-58AC-48FC-A245-CB376280ACB8}"/>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7" name="矩形 56">
                <a:extLst>
                  <a:ext uri="{FF2B5EF4-FFF2-40B4-BE49-F238E27FC236}">
                    <a16:creationId xmlns:a16="http://schemas.microsoft.com/office/drawing/2014/main" id="{AD12B427-D8F6-488D-91CF-A1E6E37D07C6}"/>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8" name="矩形 57">
                <a:extLst>
                  <a:ext uri="{FF2B5EF4-FFF2-40B4-BE49-F238E27FC236}">
                    <a16:creationId xmlns:a16="http://schemas.microsoft.com/office/drawing/2014/main" id="{C51ABAB7-8AA6-4999-90F1-38D2E9280CF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9" name="矩形 58">
                <a:extLst>
                  <a:ext uri="{FF2B5EF4-FFF2-40B4-BE49-F238E27FC236}">
                    <a16:creationId xmlns:a16="http://schemas.microsoft.com/office/drawing/2014/main" id="{0A04B594-6F31-4C6E-9659-1A7BFA40F96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0" name="矩形 59">
                <a:extLst>
                  <a:ext uri="{FF2B5EF4-FFF2-40B4-BE49-F238E27FC236}">
                    <a16:creationId xmlns:a16="http://schemas.microsoft.com/office/drawing/2014/main" id="{0FD51404-C7C0-4999-8A68-DC80FA3B2DC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1" name="矩形 60">
                <a:extLst>
                  <a:ext uri="{FF2B5EF4-FFF2-40B4-BE49-F238E27FC236}">
                    <a16:creationId xmlns:a16="http://schemas.microsoft.com/office/drawing/2014/main" id="{51A7A986-C727-44F6-8E99-43529308166A}"/>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2" name="矩形 61">
                <a:extLst>
                  <a:ext uri="{FF2B5EF4-FFF2-40B4-BE49-F238E27FC236}">
                    <a16:creationId xmlns:a16="http://schemas.microsoft.com/office/drawing/2014/main" id="{7FFDEE31-E88B-48F3-ABCC-49BB402BD9E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3" name="矩形 62">
                <a:extLst>
                  <a:ext uri="{FF2B5EF4-FFF2-40B4-BE49-F238E27FC236}">
                    <a16:creationId xmlns:a16="http://schemas.microsoft.com/office/drawing/2014/main" id="{8010DF47-1990-4AEB-8A12-8E1DDAB8B71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4" name="文字方塊 63">
            <a:extLst>
              <a:ext uri="{FF2B5EF4-FFF2-40B4-BE49-F238E27FC236}">
                <a16:creationId xmlns:a16="http://schemas.microsoft.com/office/drawing/2014/main" id="{DB620B10-ACB4-43D3-BEBE-962B5C838B2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7" name="矩形 66">
            <a:extLst>
              <a:ext uri="{FF2B5EF4-FFF2-40B4-BE49-F238E27FC236}">
                <a16:creationId xmlns:a16="http://schemas.microsoft.com/office/drawing/2014/main" id="{4F42377F-5493-419E-8BF9-41A697C73406}"/>
              </a:ext>
            </a:extLst>
          </p:cNvPr>
          <p:cNvSpPr/>
          <p:nvPr/>
        </p:nvSpPr>
        <p:spPr>
          <a:xfrm>
            <a:off x="1886040"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68" name="圖表 67">
            <a:extLst>
              <a:ext uri="{FF2B5EF4-FFF2-40B4-BE49-F238E27FC236}">
                <a16:creationId xmlns:a16="http://schemas.microsoft.com/office/drawing/2014/main" id="{5F12FFA9-6263-469C-ADA0-A2F2B58D59FE}"/>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9" name="圖表 68">
            <a:extLst>
              <a:ext uri="{FF2B5EF4-FFF2-40B4-BE49-F238E27FC236}">
                <a16:creationId xmlns:a16="http://schemas.microsoft.com/office/drawing/2014/main" id="{9E1E538C-AACD-4FAA-91F7-34B516C25616}"/>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0" name="圖表 69">
            <a:extLst>
              <a:ext uri="{FF2B5EF4-FFF2-40B4-BE49-F238E27FC236}">
                <a16:creationId xmlns:a16="http://schemas.microsoft.com/office/drawing/2014/main" id="{564773A7-C039-4411-A9E7-19FB5FF635DF}"/>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1" name="圖表 70">
            <a:extLst>
              <a:ext uri="{FF2B5EF4-FFF2-40B4-BE49-F238E27FC236}">
                <a16:creationId xmlns:a16="http://schemas.microsoft.com/office/drawing/2014/main" id="{773997C4-D6E1-42CD-8398-B315A861D0CE}"/>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2" name="圖表 71">
            <a:extLst>
              <a:ext uri="{FF2B5EF4-FFF2-40B4-BE49-F238E27FC236}">
                <a16:creationId xmlns:a16="http://schemas.microsoft.com/office/drawing/2014/main" id="{9998A556-7DF0-4E2C-B5B9-0BBEA0EC325B}"/>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73" name="文字方塊 72">
            <a:extLst>
              <a:ext uri="{FF2B5EF4-FFF2-40B4-BE49-F238E27FC236}">
                <a16:creationId xmlns:a16="http://schemas.microsoft.com/office/drawing/2014/main" id="{CF07C389-62FC-493B-9BB0-C95B46F5C146}"/>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74" name="文字方塊 73">
            <a:extLst>
              <a:ext uri="{FF2B5EF4-FFF2-40B4-BE49-F238E27FC236}">
                <a16:creationId xmlns:a16="http://schemas.microsoft.com/office/drawing/2014/main" id="{2681E6B4-3476-4B23-A880-FA70B6DA911F}"/>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75" name="文字方塊 74">
            <a:extLst>
              <a:ext uri="{FF2B5EF4-FFF2-40B4-BE49-F238E27FC236}">
                <a16:creationId xmlns:a16="http://schemas.microsoft.com/office/drawing/2014/main" id="{F0F1D6C9-CF1D-4B95-A6C6-4F99835224BC}"/>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76" name="文字方塊 75">
            <a:extLst>
              <a:ext uri="{FF2B5EF4-FFF2-40B4-BE49-F238E27FC236}">
                <a16:creationId xmlns:a16="http://schemas.microsoft.com/office/drawing/2014/main" id="{90CA755A-D5E5-4E2C-A3C3-F6CD7F371FB7}"/>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77" name="文字方塊 76">
            <a:extLst>
              <a:ext uri="{FF2B5EF4-FFF2-40B4-BE49-F238E27FC236}">
                <a16:creationId xmlns:a16="http://schemas.microsoft.com/office/drawing/2014/main" id="{6EB5BF7C-5A3E-41F8-AED9-E7E1FAAD9E09}"/>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sp>
        <p:nvSpPr>
          <p:cNvPr id="78" name="矩形: 圓角 77">
            <a:extLst>
              <a:ext uri="{FF2B5EF4-FFF2-40B4-BE49-F238E27FC236}">
                <a16:creationId xmlns:a16="http://schemas.microsoft.com/office/drawing/2014/main" id="{F1BD0DB8-33A6-4AF1-B3AE-EE21CB427DAC}"/>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spTree>
    <p:extLst>
      <p:ext uri="{BB962C8B-B14F-4D97-AF65-F5344CB8AC3E}">
        <p14:creationId xmlns:p14="http://schemas.microsoft.com/office/powerpoint/2010/main" val="403384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89D5859-E0DD-422B-A6BD-B24AC7BF3FC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a:extLst>
              <a:ext uri="{FF2B5EF4-FFF2-40B4-BE49-F238E27FC236}">
                <a16:creationId xmlns:a16="http://schemas.microsoft.com/office/drawing/2014/main" id="{3CDC58BA-8E4A-44A3-A1BD-B90E8B71899C}"/>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sp>
        <p:nvSpPr>
          <p:cNvPr id="4" name="矩形 3">
            <a:extLst>
              <a:ext uri="{FF2B5EF4-FFF2-40B4-BE49-F238E27FC236}">
                <a16:creationId xmlns:a16="http://schemas.microsoft.com/office/drawing/2014/main" id="{313F268F-2D10-475A-998C-9D6F857F5BC5}"/>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26" name="群組 25">
            <a:extLst>
              <a:ext uri="{FF2B5EF4-FFF2-40B4-BE49-F238E27FC236}">
                <a16:creationId xmlns:a16="http://schemas.microsoft.com/office/drawing/2014/main" id="{757C0A2A-8314-4F58-892E-1D1A4444B98D}"/>
              </a:ext>
            </a:extLst>
          </p:cNvPr>
          <p:cNvGrpSpPr/>
          <p:nvPr/>
        </p:nvGrpSpPr>
        <p:grpSpPr>
          <a:xfrm>
            <a:off x="0" y="5832805"/>
            <a:ext cx="12192000" cy="1165969"/>
            <a:chOff x="0" y="5832805"/>
            <a:chExt cx="12192000" cy="1165969"/>
          </a:xfrm>
        </p:grpSpPr>
        <p:sp>
          <p:nvSpPr>
            <p:cNvPr id="27" name="矩形 26">
              <a:extLst>
                <a:ext uri="{FF2B5EF4-FFF2-40B4-BE49-F238E27FC236}">
                  <a16:creationId xmlns:a16="http://schemas.microsoft.com/office/drawing/2014/main" id="{14AF0799-EC0C-4551-A819-468A216D1FB1}"/>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E651146-1BD6-47B1-9B72-2C4DAD3821D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09627290-1CC6-4154-A243-49944D436B41}"/>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24139403-05BB-4818-A63F-116FEE421DB0}"/>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0C575B4-AAF0-417A-8412-6BA8C218EF30}"/>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3D2ADA8E-7E5B-4D06-870A-7C40B649CA85}"/>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C22B4651-EF3B-42F4-97F2-03C98EFE5B4E}"/>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4846B2F8-77CE-4257-ADE9-32A3A8BE959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接點 34">
              <a:extLst>
                <a:ext uri="{FF2B5EF4-FFF2-40B4-BE49-F238E27FC236}">
                  <a16:creationId xmlns:a16="http://schemas.microsoft.com/office/drawing/2014/main" id="{2E613E27-D874-48D2-88D3-146B0443AE21}"/>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A6065467-7467-4574-A3BB-1FEF1E45821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8AF9103C-4168-4D08-B611-6A6CF1A44C4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9E487231-CC13-4A22-A477-E3BCA89F5914}"/>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29930AFB-FA5B-4C10-A640-054E2BA28CA9}"/>
                </a:ext>
              </a:extLst>
            </p:cNvPr>
            <p:cNvGrpSpPr/>
            <p:nvPr/>
          </p:nvGrpSpPr>
          <p:grpSpPr>
            <a:xfrm>
              <a:off x="672089" y="5996200"/>
              <a:ext cx="11180350" cy="885391"/>
              <a:chOff x="129930" y="1808128"/>
              <a:chExt cx="11180350" cy="885391"/>
            </a:xfrm>
          </p:grpSpPr>
          <p:sp>
            <p:nvSpPr>
              <p:cNvPr id="40" name="矩形 39">
                <a:extLst>
                  <a:ext uri="{FF2B5EF4-FFF2-40B4-BE49-F238E27FC236}">
                    <a16:creationId xmlns:a16="http://schemas.microsoft.com/office/drawing/2014/main" id="{CDC17928-8DD4-4142-8A41-A1F4E69F44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41" name="矩形 40">
                <a:extLst>
                  <a:ext uri="{FF2B5EF4-FFF2-40B4-BE49-F238E27FC236}">
                    <a16:creationId xmlns:a16="http://schemas.microsoft.com/office/drawing/2014/main" id="{BC292240-5EDE-47DE-AE88-2AF465261F13}"/>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42" name="矩形 41">
                <a:extLst>
                  <a:ext uri="{FF2B5EF4-FFF2-40B4-BE49-F238E27FC236}">
                    <a16:creationId xmlns:a16="http://schemas.microsoft.com/office/drawing/2014/main" id="{92121C77-74E6-4974-AB02-BDCEF58CF2B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43" name="矩形 42">
                <a:extLst>
                  <a:ext uri="{FF2B5EF4-FFF2-40B4-BE49-F238E27FC236}">
                    <a16:creationId xmlns:a16="http://schemas.microsoft.com/office/drawing/2014/main" id="{8C2091F4-2505-40B6-B5E0-9509F9C3DA5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44" name="矩形 43">
                <a:extLst>
                  <a:ext uri="{FF2B5EF4-FFF2-40B4-BE49-F238E27FC236}">
                    <a16:creationId xmlns:a16="http://schemas.microsoft.com/office/drawing/2014/main" id="{5A62F25A-4DD8-4B11-A46A-D6310B6AC9ED}"/>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45" name="矩形 44">
                <a:extLst>
                  <a:ext uri="{FF2B5EF4-FFF2-40B4-BE49-F238E27FC236}">
                    <a16:creationId xmlns:a16="http://schemas.microsoft.com/office/drawing/2014/main" id="{8C7C9307-DAFF-4DEF-A225-C48EF113E1B1}"/>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46" name="矩形 45">
                <a:extLst>
                  <a:ext uri="{FF2B5EF4-FFF2-40B4-BE49-F238E27FC236}">
                    <a16:creationId xmlns:a16="http://schemas.microsoft.com/office/drawing/2014/main" id="{EE508CED-5EC1-409E-831A-8178479A9D8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7" name="矩形 46">
                <a:extLst>
                  <a:ext uri="{FF2B5EF4-FFF2-40B4-BE49-F238E27FC236}">
                    <a16:creationId xmlns:a16="http://schemas.microsoft.com/office/drawing/2014/main" id="{7403BFD7-6DC9-44D0-B023-8E0C2411597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360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群組 112">
            <a:extLst>
              <a:ext uri="{FF2B5EF4-FFF2-40B4-BE49-F238E27FC236}">
                <a16:creationId xmlns:a16="http://schemas.microsoft.com/office/drawing/2014/main" id="{DD907FC1-D6CE-415A-88FD-1862189BAF97}"/>
              </a:ext>
            </a:extLst>
          </p:cNvPr>
          <p:cNvGrpSpPr/>
          <p:nvPr/>
        </p:nvGrpSpPr>
        <p:grpSpPr>
          <a:xfrm>
            <a:off x="656857" y="2435069"/>
            <a:ext cx="2419498" cy="3099756"/>
            <a:chOff x="363774" y="1437504"/>
            <a:chExt cx="1601094" cy="2235772"/>
          </a:xfrm>
        </p:grpSpPr>
        <p:grpSp>
          <p:nvGrpSpPr>
            <p:cNvPr id="114" name="群組 113">
              <a:extLst>
                <a:ext uri="{FF2B5EF4-FFF2-40B4-BE49-F238E27FC236}">
                  <a16:creationId xmlns:a16="http://schemas.microsoft.com/office/drawing/2014/main" id="{41730418-B68C-407C-906C-EDB0A9B6B0A4}"/>
                </a:ext>
              </a:extLst>
            </p:cNvPr>
            <p:cNvGrpSpPr/>
            <p:nvPr/>
          </p:nvGrpSpPr>
          <p:grpSpPr>
            <a:xfrm>
              <a:off x="363774" y="1804636"/>
              <a:ext cx="1088133" cy="400110"/>
              <a:chOff x="3485761" y="1541046"/>
              <a:chExt cx="1088133" cy="400110"/>
            </a:xfrm>
          </p:grpSpPr>
          <p:sp>
            <p:nvSpPr>
              <p:cNvPr id="130" name="矩形: 圓角 129">
                <a:extLst>
                  <a:ext uri="{FF2B5EF4-FFF2-40B4-BE49-F238E27FC236}">
                    <a16:creationId xmlns:a16="http://schemas.microsoft.com/office/drawing/2014/main" id="{FD7E2D3C-D245-456E-84EE-64A0D6E1A1E1}"/>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31" name="文字方塊 130">
                <a:extLst>
                  <a:ext uri="{FF2B5EF4-FFF2-40B4-BE49-F238E27FC236}">
                    <a16:creationId xmlns:a16="http://schemas.microsoft.com/office/drawing/2014/main" id="{3FB8C4E4-AD78-4A22-B415-E2921D2B4C0B}"/>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115" name="群組 114">
              <a:extLst>
                <a:ext uri="{FF2B5EF4-FFF2-40B4-BE49-F238E27FC236}">
                  <a16:creationId xmlns:a16="http://schemas.microsoft.com/office/drawing/2014/main" id="{B66E5CBB-064A-4DEF-AE6C-C96142317CEF}"/>
                </a:ext>
              </a:extLst>
            </p:cNvPr>
            <p:cNvGrpSpPr/>
            <p:nvPr/>
          </p:nvGrpSpPr>
          <p:grpSpPr>
            <a:xfrm>
              <a:off x="363774" y="2171768"/>
              <a:ext cx="1088133" cy="400110"/>
              <a:chOff x="3485761" y="1541046"/>
              <a:chExt cx="1088133" cy="400110"/>
            </a:xfrm>
          </p:grpSpPr>
          <p:sp>
            <p:nvSpPr>
              <p:cNvPr id="128" name="矩形: 圓角 127">
                <a:extLst>
                  <a:ext uri="{FF2B5EF4-FFF2-40B4-BE49-F238E27FC236}">
                    <a16:creationId xmlns:a16="http://schemas.microsoft.com/office/drawing/2014/main" id="{671E7274-F0C5-40D2-B06F-4BFFD1E4E299}"/>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129" name="文字方塊 128">
                <a:extLst>
                  <a:ext uri="{FF2B5EF4-FFF2-40B4-BE49-F238E27FC236}">
                    <a16:creationId xmlns:a16="http://schemas.microsoft.com/office/drawing/2014/main" id="{55AE7F65-137F-4D1D-9F73-9795B502A66A}"/>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116" name="群組 115">
              <a:extLst>
                <a:ext uri="{FF2B5EF4-FFF2-40B4-BE49-F238E27FC236}">
                  <a16:creationId xmlns:a16="http://schemas.microsoft.com/office/drawing/2014/main" id="{92B3396A-48F7-4DB6-8511-D192FC737328}"/>
                </a:ext>
              </a:extLst>
            </p:cNvPr>
            <p:cNvGrpSpPr/>
            <p:nvPr/>
          </p:nvGrpSpPr>
          <p:grpSpPr>
            <a:xfrm>
              <a:off x="363774" y="2538900"/>
              <a:ext cx="1601094" cy="400110"/>
              <a:chOff x="3485761" y="1541046"/>
              <a:chExt cx="1601094" cy="400110"/>
            </a:xfrm>
          </p:grpSpPr>
          <p:sp>
            <p:nvSpPr>
              <p:cNvPr id="126" name="矩形: 圓角 125">
                <a:extLst>
                  <a:ext uri="{FF2B5EF4-FFF2-40B4-BE49-F238E27FC236}">
                    <a16:creationId xmlns:a16="http://schemas.microsoft.com/office/drawing/2014/main" id="{A6B0BF76-ECC5-4EE3-B3EB-9EC1924EDF05}"/>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27" name="文字方塊 126">
                <a:extLst>
                  <a:ext uri="{FF2B5EF4-FFF2-40B4-BE49-F238E27FC236}">
                    <a16:creationId xmlns:a16="http://schemas.microsoft.com/office/drawing/2014/main" id="{C3157FA9-9743-47B5-9919-9A99CA9763CC}"/>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117" name="群組 116">
              <a:extLst>
                <a:ext uri="{FF2B5EF4-FFF2-40B4-BE49-F238E27FC236}">
                  <a16:creationId xmlns:a16="http://schemas.microsoft.com/office/drawing/2014/main" id="{1969A4A9-2797-457A-B905-2E60A8294CB7}"/>
                </a:ext>
              </a:extLst>
            </p:cNvPr>
            <p:cNvGrpSpPr/>
            <p:nvPr/>
          </p:nvGrpSpPr>
          <p:grpSpPr>
            <a:xfrm>
              <a:off x="363774" y="2906032"/>
              <a:ext cx="1088133" cy="400110"/>
              <a:chOff x="3485761" y="1541046"/>
              <a:chExt cx="1088133" cy="400110"/>
            </a:xfrm>
          </p:grpSpPr>
          <p:sp>
            <p:nvSpPr>
              <p:cNvPr id="124" name="矩形: 圓角 123">
                <a:extLst>
                  <a:ext uri="{FF2B5EF4-FFF2-40B4-BE49-F238E27FC236}">
                    <a16:creationId xmlns:a16="http://schemas.microsoft.com/office/drawing/2014/main" id="{16DDFC7C-6D1A-465B-A343-AD91291ADF27}"/>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25" name="文字方塊 124">
                <a:extLst>
                  <a:ext uri="{FF2B5EF4-FFF2-40B4-BE49-F238E27FC236}">
                    <a16:creationId xmlns:a16="http://schemas.microsoft.com/office/drawing/2014/main" id="{2885A957-5E20-44B7-80C4-D1D7D54E7F51}"/>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118" name="群組 117">
              <a:extLst>
                <a:ext uri="{FF2B5EF4-FFF2-40B4-BE49-F238E27FC236}">
                  <a16:creationId xmlns:a16="http://schemas.microsoft.com/office/drawing/2014/main" id="{D8DE77E0-E04B-476F-9B78-56770EFABC99}"/>
                </a:ext>
              </a:extLst>
            </p:cNvPr>
            <p:cNvGrpSpPr/>
            <p:nvPr/>
          </p:nvGrpSpPr>
          <p:grpSpPr>
            <a:xfrm>
              <a:off x="363774" y="1437504"/>
              <a:ext cx="1344614" cy="400110"/>
              <a:chOff x="3485761" y="1541046"/>
              <a:chExt cx="1344614" cy="400110"/>
            </a:xfrm>
          </p:grpSpPr>
          <p:sp>
            <p:nvSpPr>
              <p:cNvPr id="122" name="矩形: 圓角 121">
                <a:extLst>
                  <a:ext uri="{FF2B5EF4-FFF2-40B4-BE49-F238E27FC236}">
                    <a16:creationId xmlns:a16="http://schemas.microsoft.com/office/drawing/2014/main" id="{6287364F-A40B-4739-A352-D4B9893D918C}"/>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23" name="文字方塊 122">
                <a:extLst>
                  <a:ext uri="{FF2B5EF4-FFF2-40B4-BE49-F238E27FC236}">
                    <a16:creationId xmlns:a16="http://schemas.microsoft.com/office/drawing/2014/main" id="{ACBFB320-D498-4061-B0EE-48431565A999}"/>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119" name="群組 118">
              <a:extLst>
                <a:ext uri="{FF2B5EF4-FFF2-40B4-BE49-F238E27FC236}">
                  <a16:creationId xmlns:a16="http://schemas.microsoft.com/office/drawing/2014/main" id="{E2D9A763-77A5-47CB-A9ED-CC56DC1CF932}"/>
                </a:ext>
              </a:extLst>
            </p:cNvPr>
            <p:cNvGrpSpPr/>
            <p:nvPr/>
          </p:nvGrpSpPr>
          <p:grpSpPr>
            <a:xfrm>
              <a:off x="363774" y="3273166"/>
              <a:ext cx="1088133" cy="400110"/>
              <a:chOff x="3485761" y="1541046"/>
              <a:chExt cx="1088133" cy="400110"/>
            </a:xfrm>
          </p:grpSpPr>
          <p:sp>
            <p:nvSpPr>
              <p:cNvPr id="120" name="矩形: 圓角 119">
                <a:extLst>
                  <a:ext uri="{FF2B5EF4-FFF2-40B4-BE49-F238E27FC236}">
                    <a16:creationId xmlns:a16="http://schemas.microsoft.com/office/drawing/2014/main" id="{075F2A70-19B9-4CB1-BA9F-198F6ADD23DB}"/>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21" name="文字方塊 120">
                <a:extLst>
                  <a:ext uri="{FF2B5EF4-FFF2-40B4-BE49-F238E27FC236}">
                    <a16:creationId xmlns:a16="http://schemas.microsoft.com/office/drawing/2014/main" id="{F6772C58-C62B-4460-A96E-DBA67E6E7388}"/>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sp>
        <p:nvSpPr>
          <p:cNvPr id="6" name="矩形: 圓角 5">
            <a:extLst>
              <a:ext uri="{FF2B5EF4-FFF2-40B4-BE49-F238E27FC236}">
                <a16:creationId xmlns:a16="http://schemas.microsoft.com/office/drawing/2014/main" id="{247C3BF4-8524-42C0-88AF-52F63117D8C1}"/>
              </a:ext>
            </a:extLst>
          </p:cNvPr>
          <p:cNvSpPr/>
          <p:nvPr/>
        </p:nvSpPr>
        <p:spPr>
          <a:xfrm>
            <a:off x="490194" y="2356702"/>
            <a:ext cx="1611983" cy="53005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5B9091AC-1652-4A40-BDE9-02263A3D1C55}"/>
              </a:ext>
            </a:extLst>
          </p:cNvPr>
          <p:cNvSpPr/>
          <p:nvPr/>
        </p:nvSpPr>
        <p:spPr>
          <a:xfrm>
            <a:off x="1886040"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6" name="文字方塊 35">
            <a:extLst>
              <a:ext uri="{FF2B5EF4-FFF2-40B4-BE49-F238E27FC236}">
                <a16:creationId xmlns:a16="http://schemas.microsoft.com/office/drawing/2014/main" id="{AE11AFBC-FAE4-4B23-805E-C75998387BE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aphicFrame>
        <p:nvGraphicFramePr>
          <p:cNvPr id="80" name="圖表 79">
            <a:extLst>
              <a:ext uri="{FF2B5EF4-FFF2-40B4-BE49-F238E27FC236}">
                <a16:creationId xmlns:a16="http://schemas.microsoft.com/office/drawing/2014/main" id="{49076701-3E96-48F2-B700-C879C052787C}"/>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1" name="圖表 80">
            <a:extLst>
              <a:ext uri="{FF2B5EF4-FFF2-40B4-BE49-F238E27FC236}">
                <a16:creationId xmlns:a16="http://schemas.microsoft.com/office/drawing/2014/main" id="{A0D3FE64-77C2-44FF-A291-DC5164BD27E6}"/>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2" name="圖表 81">
            <a:extLst>
              <a:ext uri="{FF2B5EF4-FFF2-40B4-BE49-F238E27FC236}">
                <a16:creationId xmlns:a16="http://schemas.microsoft.com/office/drawing/2014/main" id="{66F786EA-FCCC-42A2-8E60-2A2369E07AC9}"/>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3" name="圖表 82">
            <a:extLst>
              <a:ext uri="{FF2B5EF4-FFF2-40B4-BE49-F238E27FC236}">
                <a16:creationId xmlns:a16="http://schemas.microsoft.com/office/drawing/2014/main" id="{F584A0A1-DD0B-452C-A9DD-3734D26386A8}"/>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4" name="圖表 83">
            <a:extLst>
              <a:ext uri="{FF2B5EF4-FFF2-40B4-BE49-F238E27FC236}">
                <a16:creationId xmlns:a16="http://schemas.microsoft.com/office/drawing/2014/main" id="{0D7AACBD-F422-47DD-93A7-DA0394E34331}"/>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85" name="文字方塊 84">
            <a:extLst>
              <a:ext uri="{FF2B5EF4-FFF2-40B4-BE49-F238E27FC236}">
                <a16:creationId xmlns:a16="http://schemas.microsoft.com/office/drawing/2014/main" id="{82B7315B-60EC-436E-8B50-951DB2CCE513}"/>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86" name="文字方塊 85">
            <a:extLst>
              <a:ext uri="{FF2B5EF4-FFF2-40B4-BE49-F238E27FC236}">
                <a16:creationId xmlns:a16="http://schemas.microsoft.com/office/drawing/2014/main" id="{26B015A8-B90C-40CC-8ECE-C523D3E56C93}"/>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87" name="文字方塊 86">
            <a:extLst>
              <a:ext uri="{FF2B5EF4-FFF2-40B4-BE49-F238E27FC236}">
                <a16:creationId xmlns:a16="http://schemas.microsoft.com/office/drawing/2014/main" id="{2BA53D81-9467-4E99-B05C-C3652A537D73}"/>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88" name="文字方塊 87">
            <a:extLst>
              <a:ext uri="{FF2B5EF4-FFF2-40B4-BE49-F238E27FC236}">
                <a16:creationId xmlns:a16="http://schemas.microsoft.com/office/drawing/2014/main" id="{ABC5E21C-67F1-4071-9462-388BDDDAA78A}"/>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89" name="文字方塊 88">
            <a:extLst>
              <a:ext uri="{FF2B5EF4-FFF2-40B4-BE49-F238E27FC236}">
                <a16:creationId xmlns:a16="http://schemas.microsoft.com/office/drawing/2014/main" id="{E8745C5E-8F04-4F38-A5D2-1BDDC3AE99D2}"/>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grpSp>
        <p:nvGrpSpPr>
          <p:cNvPr id="90" name="群組 89">
            <a:extLst>
              <a:ext uri="{FF2B5EF4-FFF2-40B4-BE49-F238E27FC236}">
                <a16:creationId xmlns:a16="http://schemas.microsoft.com/office/drawing/2014/main" id="{E445EB18-954B-4998-B5F4-0B4BBE85F7FF}"/>
              </a:ext>
            </a:extLst>
          </p:cNvPr>
          <p:cNvGrpSpPr/>
          <p:nvPr/>
        </p:nvGrpSpPr>
        <p:grpSpPr>
          <a:xfrm>
            <a:off x="0" y="5832805"/>
            <a:ext cx="12192000" cy="1165969"/>
            <a:chOff x="0" y="5832805"/>
            <a:chExt cx="12192000" cy="1165969"/>
          </a:xfrm>
        </p:grpSpPr>
        <p:sp>
          <p:nvSpPr>
            <p:cNvPr id="91" name="矩形 90">
              <a:extLst>
                <a:ext uri="{FF2B5EF4-FFF2-40B4-BE49-F238E27FC236}">
                  <a16:creationId xmlns:a16="http://schemas.microsoft.com/office/drawing/2014/main" id="{88A1F570-D404-40E6-90EB-B30062C8230E}"/>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26863140-36D7-49BE-9019-665195CA6E1B}"/>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D0AB3ECA-D772-4121-A175-0AE75DF9BB8D}"/>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FDFBA513-900B-4D01-BDA8-62B74A904796}"/>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a:extLst>
                <a:ext uri="{FF2B5EF4-FFF2-40B4-BE49-F238E27FC236}">
                  <a16:creationId xmlns:a16="http://schemas.microsoft.com/office/drawing/2014/main" id="{C31984AE-F627-494B-AF4B-2EB8441C890B}"/>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a:extLst>
                <a:ext uri="{FF2B5EF4-FFF2-40B4-BE49-F238E27FC236}">
                  <a16:creationId xmlns:a16="http://schemas.microsoft.com/office/drawing/2014/main" id="{D62BD90B-5387-4BC7-B0E9-90AB4B19E34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FBE55892-DC05-42BB-8022-0DED802560E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0F43B9A3-920C-488C-8C33-C0AD4B15733F}"/>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BA6E3B6F-305E-46A6-ADBB-9179B9441F40}"/>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DCDA6805-0B43-44C3-A67B-0AB0FF3E25B3}"/>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67856E41-61F1-4C5C-8F9E-A3D2720FF90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40F97EDF-10CA-46F1-950F-D5F936B52399}"/>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ED060F80-D555-4486-85A5-D3EF283E9C72}"/>
                </a:ext>
              </a:extLst>
            </p:cNvPr>
            <p:cNvGrpSpPr/>
            <p:nvPr/>
          </p:nvGrpSpPr>
          <p:grpSpPr>
            <a:xfrm>
              <a:off x="672089" y="5996200"/>
              <a:ext cx="11180350" cy="885391"/>
              <a:chOff x="129930" y="1808128"/>
              <a:chExt cx="11180350" cy="885391"/>
            </a:xfrm>
          </p:grpSpPr>
          <p:sp>
            <p:nvSpPr>
              <p:cNvPr id="104" name="矩形 103">
                <a:extLst>
                  <a:ext uri="{FF2B5EF4-FFF2-40B4-BE49-F238E27FC236}">
                    <a16:creationId xmlns:a16="http://schemas.microsoft.com/office/drawing/2014/main" id="{16E67232-37B9-4155-B130-17BFB80DBF3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05" name="矩形 104">
                <a:extLst>
                  <a:ext uri="{FF2B5EF4-FFF2-40B4-BE49-F238E27FC236}">
                    <a16:creationId xmlns:a16="http://schemas.microsoft.com/office/drawing/2014/main" id="{D2D5D5C5-DBDC-46F8-9F96-892E1A6E1FF2}"/>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06" name="矩形 105">
                <a:extLst>
                  <a:ext uri="{FF2B5EF4-FFF2-40B4-BE49-F238E27FC236}">
                    <a16:creationId xmlns:a16="http://schemas.microsoft.com/office/drawing/2014/main" id="{CED7051D-3CA5-4677-8564-7749AC4C02AF}"/>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7" name="矩形 106">
                <a:extLst>
                  <a:ext uri="{FF2B5EF4-FFF2-40B4-BE49-F238E27FC236}">
                    <a16:creationId xmlns:a16="http://schemas.microsoft.com/office/drawing/2014/main" id="{DF1C5C00-BCDA-4A4F-8C8E-F47BDE68AB3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8" name="矩形 107">
                <a:extLst>
                  <a:ext uri="{FF2B5EF4-FFF2-40B4-BE49-F238E27FC236}">
                    <a16:creationId xmlns:a16="http://schemas.microsoft.com/office/drawing/2014/main" id="{BBA53E45-8A9E-468D-A016-7A711935AE4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9" name="矩形 108">
                <a:extLst>
                  <a:ext uri="{FF2B5EF4-FFF2-40B4-BE49-F238E27FC236}">
                    <a16:creationId xmlns:a16="http://schemas.microsoft.com/office/drawing/2014/main" id="{F6A02F38-73A5-4DC5-931C-CD48DF44DAC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10" name="矩形 109">
                <a:extLst>
                  <a:ext uri="{FF2B5EF4-FFF2-40B4-BE49-F238E27FC236}">
                    <a16:creationId xmlns:a16="http://schemas.microsoft.com/office/drawing/2014/main" id="{98A474C9-E01D-4C93-AFD4-0BDF3CEED03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11" name="矩形 110">
                <a:extLst>
                  <a:ext uri="{FF2B5EF4-FFF2-40B4-BE49-F238E27FC236}">
                    <a16:creationId xmlns:a16="http://schemas.microsoft.com/office/drawing/2014/main" id="{9E474359-218B-4671-85E3-DB9E0ECBA28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112" name="矩形: 圓角 111">
            <a:extLst>
              <a:ext uri="{FF2B5EF4-FFF2-40B4-BE49-F238E27FC236}">
                <a16:creationId xmlns:a16="http://schemas.microsoft.com/office/drawing/2014/main" id="{FA784EAB-86E1-4DB2-9BA2-C7B2B95E1F7F}"/>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spTree>
    <p:extLst>
      <p:ext uri="{BB962C8B-B14F-4D97-AF65-F5344CB8AC3E}">
        <p14:creationId xmlns:p14="http://schemas.microsoft.com/office/powerpoint/2010/main" val="85186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群組 59">
            <a:extLst>
              <a:ext uri="{FF2B5EF4-FFF2-40B4-BE49-F238E27FC236}">
                <a16:creationId xmlns:a16="http://schemas.microsoft.com/office/drawing/2014/main" id="{D780592C-222F-45CC-B1CC-54EDBFB419C4}"/>
              </a:ext>
            </a:extLst>
          </p:cNvPr>
          <p:cNvGrpSpPr/>
          <p:nvPr/>
        </p:nvGrpSpPr>
        <p:grpSpPr>
          <a:xfrm>
            <a:off x="656857" y="2435069"/>
            <a:ext cx="2419498" cy="3099756"/>
            <a:chOff x="363774" y="1437504"/>
            <a:chExt cx="1601094" cy="2235772"/>
          </a:xfrm>
        </p:grpSpPr>
        <p:grpSp>
          <p:nvGrpSpPr>
            <p:cNvPr id="90" name="群組 89">
              <a:extLst>
                <a:ext uri="{FF2B5EF4-FFF2-40B4-BE49-F238E27FC236}">
                  <a16:creationId xmlns:a16="http://schemas.microsoft.com/office/drawing/2014/main" id="{F1ABA8E2-12DF-4CE5-822B-87192C4A481A}"/>
                </a:ext>
              </a:extLst>
            </p:cNvPr>
            <p:cNvGrpSpPr/>
            <p:nvPr/>
          </p:nvGrpSpPr>
          <p:grpSpPr>
            <a:xfrm>
              <a:off x="363774" y="1804636"/>
              <a:ext cx="1088133" cy="400110"/>
              <a:chOff x="3485761" y="1541046"/>
              <a:chExt cx="1088133" cy="400110"/>
            </a:xfrm>
          </p:grpSpPr>
          <p:sp>
            <p:nvSpPr>
              <p:cNvPr id="106" name="矩形: 圓角 105">
                <a:extLst>
                  <a:ext uri="{FF2B5EF4-FFF2-40B4-BE49-F238E27FC236}">
                    <a16:creationId xmlns:a16="http://schemas.microsoft.com/office/drawing/2014/main" id="{6DF759D8-BBDA-4C87-9870-B4DF7652F2F9}"/>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7" name="文字方塊 106">
                <a:extLst>
                  <a:ext uri="{FF2B5EF4-FFF2-40B4-BE49-F238E27FC236}">
                    <a16:creationId xmlns:a16="http://schemas.microsoft.com/office/drawing/2014/main" id="{2C90BCE6-52B7-418E-951C-D224C7A2D9D0}"/>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91" name="群組 90">
              <a:extLst>
                <a:ext uri="{FF2B5EF4-FFF2-40B4-BE49-F238E27FC236}">
                  <a16:creationId xmlns:a16="http://schemas.microsoft.com/office/drawing/2014/main" id="{AC41EC84-52E3-4796-8D5A-D68C49DC9419}"/>
                </a:ext>
              </a:extLst>
            </p:cNvPr>
            <p:cNvGrpSpPr/>
            <p:nvPr/>
          </p:nvGrpSpPr>
          <p:grpSpPr>
            <a:xfrm>
              <a:off x="363774" y="2171768"/>
              <a:ext cx="1088133" cy="400110"/>
              <a:chOff x="3485761" y="1541046"/>
              <a:chExt cx="1088133" cy="400110"/>
            </a:xfrm>
          </p:grpSpPr>
          <p:sp>
            <p:nvSpPr>
              <p:cNvPr id="104" name="矩形: 圓角 103">
                <a:extLst>
                  <a:ext uri="{FF2B5EF4-FFF2-40B4-BE49-F238E27FC236}">
                    <a16:creationId xmlns:a16="http://schemas.microsoft.com/office/drawing/2014/main" id="{61EC00C0-EF1F-415C-AAEA-424B950C44DC}"/>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105" name="文字方塊 104">
                <a:extLst>
                  <a:ext uri="{FF2B5EF4-FFF2-40B4-BE49-F238E27FC236}">
                    <a16:creationId xmlns:a16="http://schemas.microsoft.com/office/drawing/2014/main" id="{EF56B32F-1360-4C10-AE29-71103097B162}"/>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92" name="群組 91">
              <a:extLst>
                <a:ext uri="{FF2B5EF4-FFF2-40B4-BE49-F238E27FC236}">
                  <a16:creationId xmlns:a16="http://schemas.microsoft.com/office/drawing/2014/main" id="{64EC2330-F1B6-43D8-90DA-92DB2805E1C1}"/>
                </a:ext>
              </a:extLst>
            </p:cNvPr>
            <p:cNvGrpSpPr/>
            <p:nvPr/>
          </p:nvGrpSpPr>
          <p:grpSpPr>
            <a:xfrm>
              <a:off x="363774" y="2538900"/>
              <a:ext cx="1601094" cy="400110"/>
              <a:chOff x="3485761" y="1541046"/>
              <a:chExt cx="1601094" cy="400110"/>
            </a:xfrm>
          </p:grpSpPr>
          <p:sp>
            <p:nvSpPr>
              <p:cNvPr id="102" name="矩形: 圓角 101">
                <a:extLst>
                  <a:ext uri="{FF2B5EF4-FFF2-40B4-BE49-F238E27FC236}">
                    <a16:creationId xmlns:a16="http://schemas.microsoft.com/office/drawing/2014/main" id="{6E1D5BB2-8706-4524-B75F-41E91B6FCD04}"/>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3" name="文字方塊 102">
                <a:extLst>
                  <a:ext uri="{FF2B5EF4-FFF2-40B4-BE49-F238E27FC236}">
                    <a16:creationId xmlns:a16="http://schemas.microsoft.com/office/drawing/2014/main" id="{D7F33C3E-21C1-45DA-93D1-33FAB8D2B425}"/>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93" name="群組 92">
              <a:extLst>
                <a:ext uri="{FF2B5EF4-FFF2-40B4-BE49-F238E27FC236}">
                  <a16:creationId xmlns:a16="http://schemas.microsoft.com/office/drawing/2014/main" id="{5FC63891-DB55-4E08-92F6-FCA0C016980E}"/>
                </a:ext>
              </a:extLst>
            </p:cNvPr>
            <p:cNvGrpSpPr/>
            <p:nvPr/>
          </p:nvGrpSpPr>
          <p:grpSpPr>
            <a:xfrm>
              <a:off x="363774" y="2906032"/>
              <a:ext cx="1088133" cy="400110"/>
              <a:chOff x="3485761" y="1541046"/>
              <a:chExt cx="1088133" cy="400110"/>
            </a:xfrm>
          </p:grpSpPr>
          <p:sp>
            <p:nvSpPr>
              <p:cNvPr id="100" name="矩形: 圓角 99">
                <a:extLst>
                  <a:ext uri="{FF2B5EF4-FFF2-40B4-BE49-F238E27FC236}">
                    <a16:creationId xmlns:a16="http://schemas.microsoft.com/office/drawing/2014/main" id="{F327E41A-8F40-432F-9BAE-941400711598}"/>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1" name="文字方塊 100">
                <a:extLst>
                  <a:ext uri="{FF2B5EF4-FFF2-40B4-BE49-F238E27FC236}">
                    <a16:creationId xmlns:a16="http://schemas.microsoft.com/office/drawing/2014/main" id="{656718FC-2ACD-4710-B715-863707AB300E}"/>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94" name="群組 93">
              <a:extLst>
                <a:ext uri="{FF2B5EF4-FFF2-40B4-BE49-F238E27FC236}">
                  <a16:creationId xmlns:a16="http://schemas.microsoft.com/office/drawing/2014/main" id="{69F2D993-F6CD-45A3-9888-617A28866A9C}"/>
                </a:ext>
              </a:extLst>
            </p:cNvPr>
            <p:cNvGrpSpPr/>
            <p:nvPr/>
          </p:nvGrpSpPr>
          <p:grpSpPr>
            <a:xfrm>
              <a:off x="363774" y="1437504"/>
              <a:ext cx="1344614" cy="400110"/>
              <a:chOff x="3485761" y="1541046"/>
              <a:chExt cx="1344614" cy="400110"/>
            </a:xfrm>
          </p:grpSpPr>
          <p:sp>
            <p:nvSpPr>
              <p:cNvPr id="98" name="矩形: 圓角 97">
                <a:extLst>
                  <a:ext uri="{FF2B5EF4-FFF2-40B4-BE49-F238E27FC236}">
                    <a16:creationId xmlns:a16="http://schemas.microsoft.com/office/drawing/2014/main" id="{CB9F93A4-742A-4701-A50E-06E127FAF66A}"/>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9" name="文字方塊 98">
                <a:extLst>
                  <a:ext uri="{FF2B5EF4-FFF2-40B4-BE49-F238E27FC236}">
                    <a16:creationId xmlns:a16="http://schemas.microsoft.com/office/drawing/2014/main" id="{D411E27D-4A92-4F2F-842C-7BCC7397A6DE}"/>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95" name="群組 94">
              <a:extLst>
                <a:ext uri="{FF2B5EF4-FFF2-40B4-BE49-F238E27FC236}">
                  <a16:creationId xmlns:a16="http://schemas.microsoft.com/office/drawing/2014/main" id="{79BBE430-CBD4-44E9-88C9-17AB0C316494}"/>
                </a:ext>
              </a:extLst>
            </p:cNvPr>
            <p:cNvGrpSpPr/>
            <p:nvPr/>
          </p:nvGrpSpPr>
          <p:grpSpPr>
            <a:xfrm>
              <a:off x="363774" y="3273166"/>
              <a:ext cx="1088133" cy="400110"/>
              <a:chOff x="3485761" y="1541046"/>
              <a:chExt cx="1088133" cy="400110"/>
            </a:xfrm>
          </p:grpSpPr>
          <p:sp>
            <p:nvSpPr>
              <p:cNvPr id="96" name="矩形: 圓角 95">
                <a:extLst>
                  <a:ext uri="{FF2B5EF4-FFF2-40B4-BE49-F238E27FC236}">
                    <a16:creationId xmlns:a16="http://schemas.microsoft.com/office/drawing/2014/main" id="{4E433C19-5204-43FB-9062-24919596AC50}"/>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7" name="文字方塊 96">
                <a:extLst>
                  <a:ext uri="{FF2B5EF4-FFF2-40B4-BE49-F238E27FC236}">
                    <a16:creationId xmlns:a16="http://schemas.microsoft.com/office/drawing/2014/main" id="{A4DF77CB-9FAC-4C92-9106-916F007639D8}"/>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sp>
        <p:nvSpPr>
          <p:cNvPr id="6" name="矩形: 圓角 5">
            <a:extLst>
              <a:ext uri="{FF2B5EF4-FFF2-40B4-BE49-F238E27FC236}">
                <a16:creationId xmlns:a16="http://schemas.microsoft.com/office/drawing/2014/main" id="{247C3BF4-8524-42C0-88AF-52F63117D8C1}"/>
              </a:ext>
            </a:extLst>
          </p:cNvPr>
          <p:cNvSpPr/>
          <p:nvPr/>
        </p:nvSpPr>
        <p:spPr>
          <a:xfrm>
            <a:off x="490194" y="2356702"/>
            <a:ext cx="1611983" cy="53005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5B9091AC-1652-4A40-BDE9-02263A3D1C55}"/>
              </a:ext>
            </a:extLst>
          </p:cNvPr>
          <p:cNvSpPr/>
          <p:nvPr/>
        </p:nvSpPr>
        <p:spPr>
          <a:xfrm>
            <a:off x="1886040"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6" name="文字方塊 35">
            <a:extLst>
              <a:ext uri="{FF2B5EF4-FFF2-40B4-BE49-F238E27FC236}">
                <a16:creationId xmlns:a16="http://schemas.microsoft.com/office/drawing/2014/main" id="{AE11AFBC-FAE4-4B23-805E-C75998387BE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aphicFrame>
        <p:nvGraphicFramePr>
          <p:cNvPr id="80" name="圖表 79">
            <a:extLst>
              <a:ext uri="{FF2B5EF4-FFF2-40B4-BE49-F238E27FC236}">
                <a16:creationId xmlns:a16="http://schemas.microsoft.com/office/drawing/2014/main" id="{49076701-3E96-48F2-B700-C879C052787C}"/>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1" name="圖表 80">
            <a:extLst>
              <a:ext uri="{FF2B5EF4-FFF2-40B4-BE49-F238E27FC236}">
                <a16:creationId xmlns:a16="http://schemas.microsoft.com/office/drawing/2014/main" id="{A0D3FE64-77C2-44FF-A291-DC5164BD27E6}"/>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2" name="圖表 81">
            <a:extLst>
              <a:ext uri="{FF2B5EF4-FFF2-40B4-BE49-F238E27FC236}">
                <a16:creationId xmlns:a16="http://schemas.microsoft.com/office/drawing/2014/main" id="{66F786EA-FCCC-42A2-8E60-2A2369E07AC9}"/>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3" name="圖表 82">
            <a:extLst>
              <a:ext uri="{FF2B5EF4-FFF2-40B4-BE49-F238E27FC236}">
                <a16:creationId xmlns:a16="http://schemas.microsoft.com/office/drawing/2014/main" id="{F584A0A1-DD0B-452C-A9DD-3734D26386A8}"/>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4" name="圖表 83">
            <a:extLst>
              <a:ext uri="{FF2B5EF4-FFF2-40B4-BE49-F238E27FC236}">
                <a16:creationId xmlns:a16="http://schemas.microsoft.com/office/drawing/2014/main" id="{0D7AACBD-F422-47DD-93A7-DA0394E34331}"/>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85" name="文字方塊 84">
            <a:extLst>
              <a:ext uri="{FF2B5EF4-FFF2-40B4-BE49-F238E27FC236}">
                <a16:creationId xmlns:a16="http://schemas.microsoft.com/office/drawing/2014/main" id="{82B7315B-60EC-436E-8B50-951DB2CCE513}"/>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86" name="文字方塊 85">
            <a:extLst>
              <a:ext uri="{FF2B5EF4-FFF2-40B4-BE49-F238E27FC236}">
                <a16:creationId xmlns:a16="http://schemas.microsoft.com/office/drawing/2014/main" id="{26B015A8-B90C-40CC-8ECE-C523D3E56C93}"/>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87" name="文字方塊 86">
            <a:extLst>
              <a:ext uri="{FF2B5EF4-FFF2-40B4-BE49-F238E27FC236}">
                <a16:creationId xmlns:a16="http://schemas.microsoft.com/office/drawing/2014/main" id="{2BA53D81-9467-4E99-B05C-C3652A537D73}"/>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88" name="文字方塊 87">
            <a:extLst>
              <a:ext uri="{FF2B5EF4-FFF2-40B4-BE49-F238E27FC236}">
                <a16:creationId xmlns:a16="http://schemas.microsoft.com/office/drawing/2014/main" id="{ABC5E21C-67F1-4071-9462-388BDDDAA78A}"/>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89" name="文字方塊 88">
            <a:extLst>
              <a:ext uri="{FF2B5EF4-FFF2-40B4-BE49-F238E27FC236}">
                <a16:creationId xmlns:a16="http://schemas.microsoft.com/office/drawing/2014/main" id="{E8745C5E-8F04-4F38-A5D2-1BDDC3AE99D2}"/>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sp>
        <p:nvSpPr>
          <p:cNvPr id="35" name="矩形: 圓角 34">
            <a:extLst>
              <a:ext uri="{FF2B5EF4-FFF2-40B4-BE49-F238E27FC236}">
                <a16:creationId xmlns:a16="http://schemas.microsoft.com/office/drawing/2014/main" id="{1AD66D57-718D-4682-97E9-88FD0DBFEABA}"/>
              </a:ext>
            </a:extLst>
          </p:cNvPr>
          <p:cNvSpPr/>
          <p:nvPr/>
        </p:nvSpPr>
        <p:spPr>
          <a:xfrm>
            <a:off x="490194" y="2930087"/>
            <a:ext cx="1611983" cy="418241"/>
          </a:xfrm>
          <a:prstGeom prst="roundRect">
            <a:avLst/>
          </a:prstGeom>
          <a:noFill/>
          <a:ln w="38100">
            <a:solidFill>
              <a:srgbClr val="EE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7" name="群組 36">
            <a:extLst>
              <a:ext uri="{FF2B5EF4-FFF2-40B4-BE49-F238E27FC236}">
                <a16:creationId xmlns:a16="http://schemas.microsoft.com/office/drawing/2014/main" id="{B71C8C66-8507-4A25-A536-398787EC031D}"/>
              </a:ext>
            </a:extLst>
          </p:cNvPr>
          <p:cNvGrpSpPr/>
          <p:nvPr/>
        </p:nvGrpSpPr>
        <p:grpSpPr>
          <a:xfrm>
            <a:off x="0" y="5832805"/>
            <a:ext cx="12192000" cy="1165969"/>
            <a:chOff x="0" y="5832805"/>
            <a:chExt cx="12192000" cy="1165969"/>
          </a:xfrm>
        </p:grpSpPr>
        <p:sp>
          <p:nvSpPr>
            <p:cNvPr id="38" name="矩形 37">
              <a:extLst>
                <a:ext uri="{FF2B5EF4-FFF2-40B4-BE49-F238E27FC236}">
                  <a16:creationId xmlns:a16="http://schemas.microsoft.com/office/drawing/2014/main" id="{9981CF6B-F33D-4045-849B-ADA818418750}"/>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E3B81CA6-663D-4FF0-A692-A4FEED92B4FB}"/>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2EA1763A-CC2F-4384-8AC8-F3C2BF483537}"/>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9695777A-7EAA-4A0B-9BA4-1F72E6E8A621}"/>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29214BC-94B7-4E3A-85F7-C76EE9AA65D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ABC42A6D-5EEA-417D-96C6-282D2F8926F5}"/>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A95A3B37-6BBF-4005-B035-13EDB01190D8}"/>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92A5BC93-CBA5-448D-879A-12E1888D824C}"/>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接點 45">
              <a:extLst>
                <a:ext uri="{FF2B5EF4-FFF2-40B4-BE49-F238E27FC236}">
                  <a16:creationId xmlns:a16="http://schemas.microsoft.com/office/drawing/2014/main" id="{B71857E5-6627-4103-85C6-93C9BE13B2CB}"/>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5F2EBBCF-4D8E-4703-BA1E-408459BF1EC8}"/>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A28D1BC1-2AAD-4F64-8A51-527326DE411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3BD711CB-233F-48C2-84A7-6E40C8FF2A08}"/>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群組 49">
              <a:extLst>
                <a:ext uri="{FF2B5EF4-FFF2-40B4-BE49-F238E27FC236}">
                  <a16:creationId xmlns:a16="http://schemas.microsoft.com/office/drawing/2014/main" id="{F6CCC3AC-2136-46D3-B3C9-C3D5AF2F75A7}"/>
                </a:ext>
              </a:extLst>
            </p:cNvPr>
            <p:cNvGrpSpPr/>
            <p:nvPr/>
          </p:nvGrpSpPr>
          <p:grpSpPr>
            <a:xfrm>
              <a:off x="672089" y="5996200"/>
              <a:ext cx="11180350" cy="885391"/>
              <a:chOff x="129930" y="1808128"/>
              <a:chExt cx="11180350" cy="885391"/>
            </a:xfrm>
          </p:grpSpPr>
          <p:sp>
            <p:nvSpPr>
              <p:cNvPr id="51" name="矩形 50">
                <a:extLst>
                  <a:ext uri="{FF2B5EF4-FFF2-40B4-BE49-F238E27FC236}">
                    <a16:creationId xmlns:a16="http://schemas.microsoft.com/office/drawing/2014/main" id="{1D4F0FB4-E54C-40FC-8F6C-986B5F79DB6A}"/>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2" name="矩形 51">
                <a:extLst>
                  <a:ext uri="{FF2B5EF4-FFF2-40B4-BE49-F238E27FC236}">
                    <a16:creationId xmlns:a16="http://schemas.microsoft.com/office/drawing/2014/main" id="{7A233A6D-6B2F-4509-98AF-661FA3AFE8E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3" name="矩形 52">
                <a:extLst>
                  <a:ext uri="{FF2B5EF4-FFF2-40B4-BE49-F238E27FC236}">
                    <a16:creationId xmlns:a16="http://schemas.microsoft.com/office/drawing/2014/main" id="{C7B4E904-9A87-4AA5-A4D5-68606A848A1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4" name="矩形 53">
                <a:extLst>
                  <a:ext uri="{FF2B5EF4-FFF2-40B4-BE49-F238E27FC236}">
                    <a16:creationId xmlns:a16="http://schemas.microsoft.com/office/drawing/2014/main" id="{317D6047-3C90-4269-B7A9-81F27075DEB6}"/>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55" name="矩形 54">
                <a:extLst>
                  <a:ext uri="{FF2B5EF4-FFF2-40B4-BE49-F238E27FC236}">
                    <a16:creationId xmlns:a16="http://schemas.microsoft.com/office/drawing/2014/main" id="{6532CE5F-CE2E-4C70-8415-BC6F190E0FF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56" name="矩形 55">
                <a:extLst>
                  <a:ext uri="{FF2B5EF4-FFF2-40B4-BE49-F238E27FC236}">
                    <a16:creationId xmlns:a16="http://schemas.microsoft.com/office/drawing/2014/main" id="{9AF5AD48-BC33-42BA-AFFA-EF1E8E03CB7A}"/>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57" name="矩形 56">
                <a:extLst>
                  <a:ext uri="{FF2B5EF4-FFF2-40B4-BE49-F238E27FC236}">
                    <a16:creationId xmlns:a16="http://schemas.microsoft.com/office/drawing/2014/main" id="{364256E4-F7BF-4E12-AD14-03D197056425}"/>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58" name="矩形 57">
                <a:extLst>
                  <a:ext uri="{FF2B5EF4-FFF2-40B4-BE49-F238E27FC236}">
                    <a16:creationId xmlns:a16="http://schemas.microsoft.com/office/drawing/2014/main" id="{D68CECD1-1C56-4A22-A063-AFA137642900}"/>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59" name="矩形: 圓角 58">
            <a:extLst>
              <a:ext uri="{FF2B5EF4-FFF2-40B4-BE49-F238E27FC236}">
                <a16:creationId xmlns:a16="http://schemas.microsoft.com/office/drawing/2014/main" id="{0F89FF21-0011-42F0-811D-356033D5D0F2}"/>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spTree>
    <p:extLst>
      <p:ext uri="{BB962C8B-B14F-4D97-AF65-F5344CB8AC3E}">
        <p14:creationId xmlns:p14="http://schemas.microsoft.com/office/powerpoint/2010/main" val="28120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群組 74">
            <a:extLst>
              <a:ext uri="{FF2B5EF4-FFF2-40B4-BE49-F238E27FC236}">
                <a16:creationId xmlns:a16="http://schemas.microsoft.com/office/drawing/2014/main" id="{E582A54E-B82C-492D-AF73-8A9A2A24CAE5}"/>
              </a:ext>
            </a:extLst>
          </p:cNvPr>
          <p:cNvGrpSpPr/>
          <p:nvPr/>
        </p:nvGrpSpPr>
        <p:grpSpPr>
          <a:xfrm>
            <a:off x="656857" y="2435069"/>
            <a:ext cx="2419498" cy="3099756"/>
            <a:chOff x="363774" y="1437504"/>
            <a:chExt cx="1601094" cy="2235772"/>
          </a:xfrm>
        </p:grpSpPr>
        <p:grpSp>
          <p:nvGrpSpPr>
            <p:cNvPr id="76" name="群組 75">
              <a:extLst>
                <a:ext uri="{FF2B5EF4-FFF2-40B4-BE49-F238E27FC236}">
                  <a16:creationId xmlns:a16="http://schemas.microsoft.com/office/drawing/2014/main" id="{5A4F7A3F-91EC-4773-9647-E47D1B90513D}"/>
                </a:ext>
              </a:extLst>
            </p:cNvPr>
            <p:cNvGrpSpPr/>
            <p:nvPr/>
          </p:nvGrpSpPr>
          <p:grpSpPr>
            <a:xfrm>
              <a:off x="363774" y="1804636"/>
              <a:ext cx="1088133" cy="400110"/>
              <a:chOff x="3485761" y="1541046"/>
              <a:chExt cx="1088133" cy="400110"/>
            </a:xfrm>
          </p:grpSpPr>
          <p:sp>
            <p:nvSpPr>
              <p:cNvPr id="92" name="矩形: 圓角 91">
                <a:extLst>
                  <a:ext uri="{FF2B5EF4-FFF2-40B4-BE49-F238E27FC236}">
                    <a16:creationId xmlns:a16="http://schemas.microsoft.com/office/drawing/2014/main" id="{69795AFC-41CE-43AE-9A3C-7E6257726C96}"/>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3" name="文字方塊 92">
                <a:extLst>
                  <a:ext uri="{FF2B5EF4-FFF2-40B4-BE49-F238E27FC236}">
                    <a16:creationId xmlns:a16="http://schemas.microsoft.com/office/drawing/2014/main" id="{18EBAF0D-7405-4B6C-8812-80295EF2949F}"/>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77" name="群組 76">
              <a:extLst>
                <a:ext uri="{FF2B5EF4-FFF2-40B4-BE49-F238E27FC236}">
                  <a16:creationId xmlns:a16="http://schemas.microsoft.com/office/drawing/2014/main" id="{05D41217-EB9C-4D8A-AE5D-BE4177278817}"/>
                </a:ext>
              </a:extLst>
            </p:cNvPr>
            <p:cNvGrpSpPr/>
            <p:nvPr/>
          </p:nvGrpSpPr>
          <p:grpSpPr>
            <a:xfrm>
              <a:off x="363774" y="2171768"/>
              <a:ext cx="1088133" cy="400110"/>
              <a:chOff x="3485761" y="1541046"/>
              <a:chExt cx="1088133" cy="400110"/>
            </a:xfrm>
          </p:grpSpPr>
          <p:sp>
            <p:nvSpPr>
              <p:cNvPr id="90" name="矩形: 圓角 89">
                <a:extLst>
                  <a:ext uri="{FF2B5EF4-FFF2-40B4-BE49-F238E27FC236}">
                    <a16:creationId xmlns:a16="http://schemas.microsoft.com/office/drawing/2014/main" id="{44C5EEC3-A484-444E-8BA3-850210DC2274}"/>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91" name="文字方塊 90">
                <a:extLst>
                  <a:ext uri="{FF2B5EF4-FFF2-40B4-BE49-F238E27FC236}">
                    <a16:creationId xmlns:a16="http://schemas.microsoft.com/office/drawing/2014/main" id="{6F8E2DEA-1615-4064-BBD3-CDD913A93134}"/>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78" name="群組 77">
              <a:extLst>
                <a:ext uri="{FF2B5EF4-FFF2-40B4-BE49-F238E27FC236}">
                  <a16:creationId xmlns:a16="http://schemas.microsoft.com/office/drawing/2014/main" id="{1FEB4DE9-B211-47F7-9CD0-B3D9DB89F976}"/>
                </a:ext>
              </a:extLst>
            </p:cNvPr>
            <p:cNvGrpSpPr/>
            <p:nvPr/>
          </p:nvGrpSpPr>
          <p:grpSpPr>
            <a:xfrm>
              <a:off x="363774" y="2538900"/>
              <a:ext cx="1601094" cy="400110"/>
              <a:chOff x="3485761" y="1541046"/>
              <a:chExt cx="1601094" cy="400110"/>
            </a:xfrm>
          </p:grpSpPr>
          <p:sp>
            <p:nvSpPr>
              <p:cNvPr id="88" name="矩形: 圓角 87">
                <a:extLst>
                  <a:ext uri="{FF2B5EF4-FFF2-40B4-BE49-F238E27FC236}">
                    <a16:creationId xmlns:a16="http://schemas.microsoft.com/office/drawing/2014/main" id="{576277AE-B4AE-47D6-BE52-C5D9961BB89F}"/>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9" name="文字方塊 88">
                <a:extLst>
                  <a:ext uri="{FF2B5EF4-FFF2-40B4-BE49-F238E27FC236}">
                    <a16:creationId xmlns:a16="http://schemas.microsoft.com/office/drawing/2014/main" id="{1C03B4F8-AD28-4ED1-B8F8-1F9ADECB4010}"/>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79" name="群組 78">
              <a:extLst>
                <a:ext uri="{FF2B5EF4-FFF2-40B4-BE49-F238E27FC236}">
                  <a16:creationId xmlns:a16="http://schemas.microsoft.com/office/drawing/2014/main" id="{B8DA2844-0F6D-4547-8DDA-0BE2BF2E09DB}"/>
                </a:ext>
              </a:extLst>
            </p:cNvPr>
            <p:cNvGrpSpPr/>
            <p:nvPr/>
          </p:nvGrpSpPr>
          <p:grpSpPr>
            <a:xfrm>
              <a:off x="363774" y="2906032"/>
              <a:ext cx="1088133" cy="400110"/>
              <a:chOff x="3485761" y="1541046"/>
              <a:chExt cx="1088133" cy="400110"/>
            </a:xfrm>
          </p:grpSpPr>
          <p:sp>
            <p:nvSpPr>
              <p:cNvPr id="86" name="矩形: 圓角 85">
                <a:extLst>
                  <a:ext uri="{FF2B5EF4-FFF2-40B4-BE49-F238E27FC236}">
                    <a16:creationId xmlns:a16="http://schemas.microsoft.com/office/drawing/2014/main" id="{FCE05AC4-3644-4596-B321-E68E8142E034}"/>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7" name="文字方塊 86">
                <a:extLst>
                  <a:ext uri="{FF2B5EF4-FFF2-40B4-BE49-F238E27FC236}">
                    <a16:creationId xmlns:a16="http://schemas.microsoft.com/office/drawing/2014/main" id="{F7A6E2F5-FD93-4357-9527-F6DBD6AB95D1}"/>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80" name="群組 79">
              <a:extLst>
                <a:ext uri="{FF2B5EF4-FFF2-40B4-BE49-F238E27FC236}">
                  <a16:creationId xmlns:a16="http://schemas.microsoft.com/office/drawing/2014/main" id="{B16C6078-36D8-42B6-B039-9FADEE324744}"/>
                </a:ext>
              </a:extLst>
            </p:cNvPr>
            <p:cNvGrpSpPr/>
            <p:nvPr/>
          </p:nvGrpSpPr>
          <p:grpSpPr>
            <a:xfrm>
              <a:off x="363774" y="1437504"/>
              <a:ext cx="1344614" cy="400110"/>
              <a:chOff x="3485761" y="1541046"/>
              <a:chExt cx="1344614" cy="400110"/>
            </a:xfrm>
          </p:grpSpPr>
          <p:sp>
            <p:nvSpPr>
              <p:cNvPr id="84" name="矩形: 圓角 83">
                <a:extLst>
                  <a:ext uri="{FF2B5EF4-FFF2-40B4-BE49-F238E27FC236}">
                    <a16:creationId xmlns:a16="http://schemas.microsoft.com/office/drawing/2014/main" id="{3E24B280-C8DF-459F-A3C2-A97D5551B110}"/>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5" name="文字方塊 84">
                <a:extLst>
                  <a:ext uri="{FF2B5EF4-FFF2-40B4-BE49-F238E27FC236}">
                    <a16:creationId xmlns:a16="http://schemas.microsoft.com/office/drawing/2014/main" id="{D7EA98CA-EF1E-4C7E-A9FC-9314E6258219}"/>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81" name="群組 80">
              <a:extLst>
                <a:ext uri="{FF2B5EF4-FFF2-40B4-BE49-F238E27FC236}">
                  <a16:creationId xmlns:a16="http://schemas.microsoft.com/office/drawing/2014/main" id="{C97A314B-B6C5-4C66-B210-59FA69C50202}"/>
                </a:ext>
              </a:extLst>
            </p:cNvPr>
            <p:cNvGrpSpPr/>
            <p:nvPr/>
          </p:nvGrpSpPr>
          <p:grpSpPr>
            <a:xfrm>
              <a:off x="363774" y="3273166"/>
              <a:ext cx="1088133" cy="400110"/>
              <a:chOff x="3485761" y="1541046"/>
              <a:chExt cx="1088133" cy="400110"/>
            </a:xfrm>
          </p:grpSpPr>
          <p:sp>
            <p:nvSpPr>
              <p:cNvPr id="82" name="矩形: 圓角 81">
                <a:extLst>
                  <a:ext uri="{FF2B5EF4-FFF2-40B4-BE49-F238E27FC236}">
                    <a16:creationId xmlns:a16="http://schemas.microsoft.com/office/drawing/2014/main" id="{C77945FF-7C51-4566-8E08-0B79AA7E3D56}"/>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3" name="文字方塊 82">
                <a:extLst>
                  <a:ext uri="{FF2B5EF4-FFF2-40B4-BE49-F238E27FC236}">
                    <a16:creationId xmlns:a16="http://schemas.microsoft.com/office/drawing/2014/main" id="{EACA6787-4935-4D98-89FA-FD0CE24E2BF6}"/>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6" name="文字方塊 35">
            <a:extLst>
              <a:ext uri="{FF2B5EF4-FFF2-40B4-BE49-F238E27FC236}">
                <a16:creationId xmlns:a16="http://schemas.microsoft.com/office/drawing/2014/main" id="{5EE85E65-5F45-4622-B8DE-EEA21E843504}"/>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2" name="矩形 61">
            <a:extLst>
              <a:ext uri="{FF2B5EF4-FFF2-40B4-BE49-F238E27FC236}">
                <a16:creationId xmlns:a16="http://schemas.microsoft.com/office/drawing/2014/main" id="{5DC38DD1-27D7-4868-804C-C1A70CC38EF7}"/>
              </a:ext>
            </a:extLst>
          </p:cNvPr>
          <p:cNvSpPr/>
          <p:nvPr/>
        </p:nvSpPr>
        <p:spPr>
          <a:xfrm>
            <a:off x="443060" y="2456735"/>
            <a:ext cx="2026763" cy="929892"/>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圓角 63">
            <a:extLst>
              <a:ext uri="{FF2B5EF4-FFF2-40B4-BE49-F238E27FC236}">
                <a16:creationId xmlns:a16="http://schemas.microsoft.com/office/drawing/2014/main" id="{4FEBD761-5F3C-46C8-BF8B-F1DCE29A9B0F}"/>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graphicFrame>
        <p:nvGraphicFramePr>
          <p:cNvPr id="65" name="圖表 64">
            <a:extLst>
              <a:ext uri="{FF2B5EF4-FFF2-40B4-BE49-F238E27FC236}">
                <a16:creationId xmlns:a16="http://schemas.microsoft.com/office/drawing/2014/main" id="{0E68ACA5-7DC5-4522-8913-54E90CF1BA67}"/>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圖表 65">
            <a:extLst>
              <a:ext uri="{FF2B5EF4-FFF2-40B4-BE49-F238E27FC236}">
                <a16:creationId xmlns:a16="http://schemas.microsoft.com/office/drawing/2014/main" id="{7E44C7BD-08E8-4AA8-B749-B57F89095519}"/>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7" name="圖表 66">
            <a:extLst>
              <a:ext uri="{FF2B5EF4-FFF2-40B4-BE49-F238E27FC236}">
                <a16:creationId xmlns:a16="http://schemas.microsoft.com/office/drawing/2014/main" id="{7F6BD88B-9CF2-435D-81BD-18952AC9E7AA}"/>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8" name="圖表 67">
            <a:extLst>
              <a:ext uri="{FF2B5EF4-FFF2-40B4-BE49-F238E27FC236}">
                <a16:creationId xmlns:a16="http://schemas.microsoft.com/office/drawing/2014/main" id="{0B967DB1-C9DC-49C7-8044-17291E2B945A}"/>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9" name="圖表 68">
            <a:extLst>
              <a:ext uri="{FF2B5EF4-FFF2-40B4-BE49-F238E27FC236}">
                <a16:creationId xmlns:a16="http://schemas.microsoft.com/office/drawing/2014/main" id="{3104CCD4-5AF3-412D-A2E2-FD8663BFC2E3}"/>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70" name="文字方塊 69">
            <a:extLst>
              <a:ext uri="{FF2B5EF4-FFF2-40B4-BE49-F238E27FC236}">
                <a16:creationId xmlns:a16="http://schemas.microsoft.com/office/drawing/2014/main" id="{B68DF691-3B44-4B8C-8222-201AFC1CFD52}"/>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71" name="文字方塊 70">
            <a:extLst>
              <a:ext uri="{FF2B5EF4-FFF2-40B4-BE49-F238E27FC236}">
                <a16:creationId xmlns:a16="http://schemas.microsoft.com/office/drawing/2014/main" id="{4D76085B-F75C-4DFC-ABCE-BDF2214D571D}"/>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72" name="文字方塊 71">
            <a:extLst>
              <a:ext uri="{FF2B5EF4-FFF2-40B4-BE49-F238E27FC236}">
                <a16:creationId xmlns:a16="http://schemas.microsoft.com/office/drawing/2014/main" id="{721A7B7E-796A-4A06-9F95-958193A0FCCF}"/>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73" name="文字方塊 72">
            <a:extLst>
              <a:ext uri="{FF2B5EF4-FFF2-40B4-BE49-F238E27FC236}">
                <a16:creationId xmlns:a16="http://schemas.microsoft.com/office/drawing/2014/main" id="{CB18853E-9F30-4840-B289-99C9CD891BD1}"/>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74" name="文字方塊 73">
            <a:extLst>
              <a:ext uri="{FF2B5EF4-FFF2-40B4-BE49-F238E27FC236}">
                <a16:creationId xmlns:a16="http://schemas.microsoft.com/office/drawing/2014/main" id="{C580043B-DE05-45C2-87E0-3570D95B2095}"/>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spTree>
    <p:extLst>
      <p:ext uri="{BB962C8B-B14F-4D97-AF65-F5344CB8AC3E}">
        <p14:creationId xmlns:p14="http://schemas.microsoft.com/office/powerpoint/2010/main" val="37514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群組 74">
            <a:extLst>
              <a:ext uri="{FF2B5EF4-FFF2-40B4-BE49-F238E27FC236}">
                <a16:creationId xmlns:a16="http://schemas.microsoft.com/office/drawing/2014/main" id="{E582A54E-B82C-492D-AF73-8A9A2A24CAE5}"/>
              </a:ext>
            </a:extLst>
          </p:cNvPr>
          <p:cNvGrpSpPr/>
          <p:nvPr/>
        </p:nvGrpSpPr>
        <p:grpSpPr>
          <a:xfrm>
            <a:off x="656857" y="2435069"/>
            <a:ext cx="2419498" cy="3099756"/>
            <a:chOff x="363774" y="1437504"/>
            <a:chExt cx="1601094" cy="2235772"/>
          </a:xfrm>
        </p:grpSpPr>
        <p:grpSp>
          <p:nvGrpSpPr>
            <p:cNvPr id="76" name="群組 75">
              <a:extLst>
                <a:ext uri="{FF2B5EF4-FFF2-40B4-BE49-F238E27FC236}">
                  <a16:creationId xmlns:a16="http://schemas.microsoft.com/office/drawing/2014/main" id="{5A4F7A3F-91EC-4773-9647-E47D1B90513D}"/>
                </a:ext>
              </a:extLst>
            </p:cNvPr>
            <p:cNvGrpSpPr/>
            <p:nvPr/>
          </p:nvGrpSpPr>
          <p:grpSpPr>
            <a:xfrm>
              <a:off x="363774" y="1804636"/>
              <a:ext cx="1088133" cy="400110"/>
              <a:chOff x="3485761" y="1541046"/>
              <a:chExt cx="1088133" cy="400110"/>
            </a:xfrm>
          </p:grpSpPr>
          <p:sp>
            <p:nvSpPr>
              <p:cNvPr id="92" name="矩形: 圓角 91">
                <a:extLst>
                  <a:ext uri="{FF2B5EF4-FFF2-40B4-BE49-F238E27FC236}">
                    <a16:creationId xmlns:a16="http://schemas.microsoft.com/office/drawing/2014/main" id="{69795AFC-41CE-43AE-9A3C-7E6257726C96}"/>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3" name="文字方塊 92">
                <a:extLst>
                  <a:ext uri="{FF2B5EF4-FFF2-40B4-BE49-F238E27FC236}">
                    <a16:creationId xmlns:a16="http://schemas.microsoft.com/office/drawing/2014/main" id="{18EBAF0D-7405-4B6C-8812-80295EF2949F}"/>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77" name="群組 76">
              <a:extLst>
                <a:ext uri="{FF2B5EF4-FFF2-40B4-BE49-F238E27FC236}">
                  <a16:creationId xmlns:a16="http://schemas.microsoft.com/office/drawing/2014/main" id="{05D41217-EB9C-4D8A-AE5D-BE4177278817}"/>
                </a:ext>
              </a:extLst>
            </p:cNvPr>
            <p:cNvGrpSpPr/>
            <p:nvPr/>
          </p:nvGrpSpPr>
          <p:grpSpPr>
            <a:xfrm>
              <a:off x="363774" y="2171768"/>
              <a:ext cx="1088133" cy="400110"/>
              <a:chOff x="3485761" y="1541046"/>
              <a:chExt cx="1088133" cy="400110"/>
            </a:xfrm>
          </p:grpSpPr>
          <p:sp>
            <p:nvSpPr>
              <p:cNvPr id="90" name="矩形: 圓角 89">
                <a:extLst>
                  <a:ext uri="{FF2B5EF4-FFF2-40B4-BE49-F238E27FC236}">
                    <a16:creationId xmlns:a16="http://schemas.microsoft.com/office/drawing/2014/main" id="{44C5EEC3-A484-444E-8BA3-850210DC2274}"/>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91" name="文字方塊 90">
                <a:extLst>
                  <a:ext uri="{FF2B5EF4-FFF2-40B4-BE49-F238E27FC236}">
                    <a16:creationId xmlns:a16="http://schemas.microsoft.com/office/drawing/2014/main" id="{6F8E2DEA-1615-4064-BBD3-CDD913A93134}"/>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78" name="群組 77">
              <a:extLst>
                <a:ext uri="{FF2B5EF4-FFF2-40B4-BE49-F238E27FC236}">
                  <a16:creationId xmlns:a16="http://schemas.microsoft.com/office/drawing/2014/main" id="{1FEB4DE9-B211-47F7-9CD0-B3D9DB89F976}"/>
                </a:ext>
              </a:extLst>
            </p:cNvPr>
            <p:cNvGrpSpPr/>
            <p:nvPr/>
          </p:nvGrpSpPr>
          <p:grpSpPr>
            <a:xfrm>
              <a:off x="363774" y="2538900"/>
              <a:ext cx="1601094" cy="400110"/>
              <a:chOff x="3485761" y="1541046"/>
              <a:chExt cx="1601094" cy="400110"/>
            </a:xfrm>
          </p:grpSpPr>
          <p:sp>
            <p:nvSpPr>
              <p:cNvPr id="88" name="矩形: 圓角 87">
                <a:extLst>
                  <a:ext uri="{FF2B5EF4-FFF2-40B4-BE49-F238E27FC236}">
                    <a16:creationId xmlns:a16="http://schemas.microsoft.com/office/drawing/2014/main" id="{576277AE-B4AE-47D6-BE52-C5D9961BB89F}"/>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9" name="文字方塊 88">
                <a:extLst>
                  <a:ext uri="{FF2B5EF4-FFF2-40B4-BE49-F238E27FC236}">
                    <a16:creationId xmlns:a16="http://schemas.microsoft.com/office/drawing/2014/main" id="{1C03B4F8-AD28-4ED1-B8F8-1F9ADECB4010}"/>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79" name="群組 78">
              <a:extLst>
                <a:ext uri="{FF2B5EF4-FFF2-40B4-BE49-F238E27FC236}">
                  <a16:creationId xmlns:a16="http://schemas.microsoft.com/office/drawing/2014/main" id="{B8DA2844-0F6D-4547-8DDA-0BE2BF2E09DB}"/>
                </a:ext>
              </a:extLst>
            </p:cNvPr>
            <p:cNvGrpSpPr/>
            <p:nvPr/>
          </p:nvGrpSpPr>
          <p:grpSpPr>
            <a:xfrm>
              <a:off x="363774" y="2906032"/>
              <a:ext cx="1088133" cy="400110"/>
              <a:chOff x="3485761" y="1541046"/>
              <a:chExt cx="1088133" cy="400110"/>
            </a:xfrm>
          </p:grpSpPr>
          <p:sp>
            <p:nvSpPr>
              <p:cNvPr id="86" name="矩形: 圓角 85">
                <a:extLst>
                  <a:ext uri="{FF2B5EF4-FFF2-40B4-BE49-F238E27FC236}">
                    <a16:creationId xmlns:a16="http://schemas.microsoft.com/office/drawing/2014/main" id="{FCE05AC4-3644-4596-B321-E68E8142E034}"/>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7" name="文字方塊 86">
                <a:extLst>
                  <a:ext uri="{FF2B5EF4-FFF2-40B4-BE49-F238E27FC236}">
                    <a16:creationId xmlns:a16="http://schemas.microsoft.com/office/drawing/2014/main" id="{F7A6E2F5-FD93-4357-9527-F6DBD6AB95D1}"/>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80" name="群組 79">
              <a:extLst>
                <a:ext uri="{FF2B5EF4-FFF2-40B4-BE49-F238E27FC236}">
                  <a16:creationId xmlns:a16="http://schemas.microsoft.com/office/drawing/2014/main" id="{B16C6078-36D8-42B6-B039-9FADEE324744}"/>
                </a:ext>
              </a:extLst>
            </p:cNvPr>
            <p:cNvGrpSpPr/>
            <p:nvPr/>
          </p:nvGrpSpPr>
          <p:grpSpPr>
            <a:xfrm>
              <a:off x="363774" y="1437504"/>
              <a:ext cx="1344614" cy="400110"/>
              <a:chOff x="3485761" y="1541046"/>
              <a:chExt cx="1344614" cy="400110"/>
            </a:xfrm>
          </p:grpSpPr>
          <p:sp>
            <p:nvSpPr>
              <p:cNvPr id="84" name="矩形: 圓角 83">
                <a:extLst>
                  <a:ext uri="{FF2B5EF4-FFF2-40B4-BE49-F238E27FC236}">
                    <a16:creationId xmlns:a16="http://schemas.microsoft.com/office/drawing/2014/main" id="{3E24B280-C8DF-459F-A3C2-A97D5551B110}"/>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5" name="文字方塊 84">
                <a:extLst>
                  <a:ext uri="{FF2B5EF4-FFF2-40B4-BE49-F238E27FC236}">
                    <a16:creationId xmlns:a16="http://schemas.microsoft.com/office/drawing/2014/main" id="{D7EA98CA-EF1E-4C7E-A9FC-9314E6258219}"/>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81" name="群組 80">
              <a:extLst>
                <a:ext uri="{FF2B5EF4-FFF2-40B4-BE49-F238E27FC236}">
                  <a16:creationId xmlns:a16="http://schemas.microsoft.com/office/drawing/2014/main" id="{C97A314B-B6C5-4C66-B210-59FA69C50202}"/>
                </a:ext>
              </a:extLst>
            </p:cNvPr>
            <p:cNvGrpSpPr/>
            <p:nvPr/>
          </p:nvGrpSpPr>
          <p:grpSpPr>
            <a:xfrm>
              <a:off x="363774" y="3273166"/>
              <a:ext cx="1088133" cy="400110"/>
              <a:chOff x="3485761" y="1541046"/>
              <a:chExt cx="1088133" cy="400110"/>
            </a:xfrm>
          </p:grpSpPr>
          <p:sp>
            <p:nvSpPr>
              <p:cNvPr id="82" name="矩形: 圓角 81">
                <a:extLst>
                  <a:ext uri="{FF2B5EF4-FFF2-40B4-BE49-F238E27FC236}">
                    <a16:creationId xmlns:a16="http://schemas.microsoft.com/office/drawing/2014/main" id="{C77945FF-7C51-4566-8E08-0B79AA7E3D56}"/>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3" name="文字方塊 82">
                <a:extLst>
                  <a:ext uri="{FF2B5EF4-FFF2-40B4-BE49-F238E27FC236}">
                    <a16:creationId xmlns:a16="http://schemas.microsoft.com/office/drawing/2014/main" id="{EACA6787-4935-4D98-89FA-FD0CE24E2BF6}"/>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6" name="文字方塊 35">
            <a:extLst>
              <a:ext uri="{FF2B5EF4-FFF2-40B4-BE49-F238E27FC236}">
                <a16:creationId xmlns:a16="http://schemas.microsoft.com/office/drawing/2014/main" id="{5EE85E65-5F45-4622-B8DE-EEA21E843504}"/>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4" name="矩形: 圓角 63">
            <a:extLst>
              <a:ext uri="{FF2B5EF4-FFF2-40B4-BE49-F238E27FC236}">
                <a16:creationId xmlns:a16="http://schemas.microsoft.com/office/drawing/2014/main" id="{4FEBD761-5F3C-46C8-BF8B-F1DCE29A9B0F}"/>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graphicFrame>
        <p:nvGraphicFramePr>
          <p:cNvPr id="65" name="圖表 64">
            <a:extLst>
              <a:ext uri="{FF2B5EF4-FFF2-40B4-BE49-F238E27FC236}">
                <a16:creationId xmlns:a16="http://schemas.microsoft.com/office/drawing/2014/main" id="{0E68ACA5-7DC5-4522-8913-54E90CF1BA67}"/>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圖表 65">
            <a:extLst>
              <a:ext uri="{FF2B5EF4-FFF2-40B4-BE49-F238E27FC236}">
                <a16:creationId xmlns:a16="http://schemas.microsoft.com/office/drawing/2014/main" id="{7E44C7BD-08E8-4AA8-B749-B57F89095519}"/>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7" name="圖表 66">
            <a:extLst>
              <a:ext uri="{FF2B5EF4-FFF2-40B4-BE49-F238E27FC236}">
                <a16:creationId xmlns:a16="http://schemas.microsoft.com/office/drawing/2014/main" id="{7F6BD88B-9CF2-435D-81BD-18952AC9E7AA}"/>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8" name="圖表 67">
            <a:extLst>
              <a:ext uri="{FF2B5EF4-FFF2-40B4-BE49-F238E27FC236}">
                <a16:creationId xmlns:a16="http://schemas.microsoft.com/office/drawing/2014/main" id="{0B967DB1-C9DC-49C7-8044-17291E2B945A}"/>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9" name="圖表 68">
            <a:extLst>
              <a:ext uri="{FF2B5EF4-FFF2-40B4-BE49-F238E27FC236}">
                <a16:creationId xmlns:a16="http://schemas.microsoft.com/office/drawing/2014/main" id="{3104CCD4-5AF3-412D-A2E2-FD8663BFC2E3}"/>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70" name="文字方塊 69">
            <a:extLst>
              <a:ext uri="{FF2B5EF4-FFF2-40B4-BE49-F238E27FC236}">
                <a16:creationId xmlns:a16="http://schemas.microsoft.com/office/drawing/2014/main" id="{B68DF691-3B44-4B8C-8222-201AFC1CFD52}"/>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71" name="文字方塊 70">
            <a:extLst>
              <a:ext uri="{FF2B5EF4-FFF2-40B4-BE49-F238E27FC236}">
                <a16:creationId xmlns:a16="http://schemas.microsoft.com/office/drawing/2014/main" id="{4D76085B-F75C-4DFC-ABCE-BDF2214D571D}"/>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72" name="文字方塊 71">
            <a:extLst>
              <a:ext uri="{FF2B5EF4-FFF2-40B4-BE49-F238E27FC236}">
                <a16:creationId xmlns:a16="http://schemas.microsoft.com/office/drawing/2014/main" id="{721A7B7E-796A-4A06-9F95-958193A0FCCF}"/>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73" name="文字方塊 72">
            <a:extLst>
              <a:ext uri="{FF2B5EF4-FFF2-40B4-BE49-F238E27FC236}">
                <a16:creationId xmlns:a16="http://schemas.microsoft.com/office/drawing/2014/main" id="{CB18853E-9F30-4840-B289-99C9CD891BD1}"/>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74" name="文字方塊 73">
            <a:extLst>
              <a:ext uri="{FF2B5EF4-FFF2-40B4-BE49-F238E27FC236}">
                <a16:creationId xmlns:a16="http://schemas.microsoft.com/office/drawing/2014/main" id="{C580043B-DE05-45C2-87E0-3570D95B2095}"/>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sp>
        <p:nvSpPr>
          <p:cNvPr id="37" name="矩形: 圓角 36">
            <a:extLst>
              <a:ext uri="{FF2B5EF4-FFF2-40B4-BE49-F238E27FC236}">
                <a16:creationId xmlns:a16="http://schemas.microsoft.com/office/drawing/2014/main" id="{339EB599-9D8D-4161-A858-39F594A1835D}"/>
              </a:ext>
            </a:extLst>
          </p:cNvPr>
          <p:cNvSpPr/>
          <p:nvPr/>
        </p:nvSpPr>
        <p:spPr>
          <a:xfrm>
            <a:off x="490194" y="4918166"/>
            <a:ext cx="1611983" cy="53005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0ECBBA6F-F827-4403-A703-873359E70291}"/>
              </a:ext>
            </a:extLst>
          </p:cNvPr>
          <p:cNvSpPr/>
          <p:nvPr/>
        </p:nvSpPr>
        <p:spPr>
          <a:xfrm>
            <a:off x="443060" y="2456735"/>
            <a:ext cx="2026763" cy="929892"/>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378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群組 74">
            <a:extLst>
              <a:ext uri="{FF2B5EF4-FFF2-40B4-BE49-F238E27FC236}">
                <a16:creationId xmlns:a16="http://schemas.microsoft.com/office/drawing/2014/main" id="{E582A54E-B82C-492D-AF73-8A9A2A24CAE5}"/>
              </a:ext>
            </a:extLst>
          </p:cNvPr>
          <p:cNvGrpSpPr/>
          <p:nvPr/>
        </p:nvGrpSpPr>
        <p:grpSpPr>
          <a:xfrm>
            <a:off x="656857" y="2435069"/>
            <a:ext cx="2419498" cy="3099756"/>
            <a:chOff x="363774" y="1437504"/>
            <a:chExt cx="1601094" cy="2235772"/>
          </a:xfrm>
        </p:grpSpPr>
        <p:grpSp>
          <p:nvGrpSpPr>
            <p:cNvPr id="76" name="群組 75">
              <a:extLst>
                <a:ext uri="{FF2B5EF4-FFF2-40B4-BE49-F238E27FC236}">
                  <a16:creationId xmlns:a16="http://schemas.microsoft.com/office/drawing/2014/main" id="{5A4F7A3F-91EC-4773-9647-E47D1B90513D}"/>
                </a:ext>
              </a:extLst>
            </p:cNvPr>
            <p:cNvGrpSpPr/>
            <p:nvPr/>
          </p:nvGrpSpPr>
          <p:grpSpPr>
            <a:xfrm>
              <a:off x="363774" y="1804636"/>
              <a:ext cx="1088133" cy="400110"/>
              <a:chOff x="3485761" y="1541046"/>
              <a:chExt cx="1088133" cy="400110"/>
            </a:xfrm>
          </p:grpSpPr>
          <p:sp>
            <p:nvSpPr>
              <p:cNvPr id="92" name="矩形: 圓角 91">
                <a:extLst>
                  <a:ext uri="{FF2B5EF4-FFF2-40B4-BE49-F238E27FC236}">
                    <a16:creationId xmlns:a16="http://schemas.microsoft.com/office/drawing/2014/main" id="{69795AFC-41CE-43AE-9A3C-7E6257726C96}"/>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3" name="文字方塊 92">
                <a:extLst>
                  <a:ext uri="{FF2B5EF4-FFF2-40B4-BE49-F238E27FC236}">
                    <a16:creationId xmlns:a16="http://schemas.microsoft.com/office/drawing/2014/main" id="{18EBAF0D-7405-4B6C-8812-80295EF2949F}"/>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77" name="群組 76">
              <a:extLst>
                <a:ext uri="{FF2B5EF4-FFF2-40B4-BE49-F238E27FC236}">
                  <a16:creationId xmlns:a16="http://schemas.microsoft.com/office/drawing/2014/main" id="{05D41217-EB9C-4D8A-AE5D-BE4177278817}"/>
                </a:ext>
              </a:extLst>
            </p:cNvPr>
            <p:cNvGrpSpPr/>
            <p:nvPr/>
          </p:nvGrpSpPr>
          <p:grpSpPr>
            <a:xfrm>
              <a:off x="363774" y="2171768"/>
              <a:ext cx="1088133" cy="400110"/>
              <a:chOff x="3485761" y="1541046"/>
              <a:chExt cx="1088133" cy="400110"/>
            </a:xfrm>
          </p:grpSpPr>
          <p:sp>
            <p:nvSpPr>
              <p:cNvPr id="90" name="矩形: 圓角 89">
                <a:extLst>
                  <a:ext uri="{FF2B5EF4-FFF2-40B4-BE49-F238E27FC236}">
                    <a16:creationId xmlns:a16="http://schemas.microsoft.com/office/drawing/2014/main" id="{44C5EEC3-A484-444E-8BA3-850210DC2274}"/>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91" name="文字方塊 90">
                <a:extLst>
                  <a:ext uri="{FF2B5EF4-FFF2-40B4-BE49-F238E27FC236}">
                    <a16:creationId xmlns:a16="http://schemas.microsoft.com/office/drawing/2014/main" id="{6F8E2DEA-1615-4064-BBD3-CDD913A93134}"/>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78" name="群組 77">
              <a:extLst>
                <a:ext uri="{FF2B5EF4-FFF2-40B4-BE49-F238E27FC236}">
                  <a16:creationId xmlns:a16="http://schemas.microsoft.com/office/drawing/2014/main" id="{1FEB4DE9-B211-47F7-9CD0-B3D9DB89F976}"/>
                </a:ext>
              </a:extLst>
            </p:cNvPr>
            <p:cNvGrpSpPr/>
            <p:nvPr/>
          </p:nvGrpSpPr>
          <p:grpSpPr>
            <a:xfrm>
              <a:off x="363774" y="2538900"/>
              <a:ext cx="1601094" cy="400110"/>
              <a:chOff x="3485761" y="1541046"/>
              <a:chExt cx="1601094" cy="400110"/>
            </a:xfrm>
          </p:grpSpPr>
          <p:sp>
            <p:nvSpPr>
              <p:cNvPr id="88" name="矩形: 圓角 87">
                <a:extLst>
                  <a:ext uri="{FF2B5EF4-FFF2-40B4-BE49-F238E27FC236}">
                    <a16:creationId xmlns:a16="http://schemas.microsoft.com/office/drawing/2014/main" id="{576277AE-B4AE-47D6-BE52-C5D9961BB89F}"/>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9" name="文字方塊 88">
                <a:extLst>
                  <a:ext uri="{FF2B5EF4-FFF2-40B4-BE49-F238E27FC236}">
                    <a16:creationId xmlns:a16="http://schemas.microsoft.com/office/drawing/2014/main" id="{1C03B4F8-AD28-4ED1-B8F8-1F9ADECB4010}"/>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79" name="群組 78">
              <a:extLst>
                <a:ext uri="{FF2B5EF4-FFF2-40B4-BE49-F238E27FC236}">
                  <a16:creationId xmlns:a16="http://schemas.microsoft.com/office/drawing/2014/main" id="{B8DA2844-0F6D-4547-8DDA-0BE2BF2E09DB}"/>
                </a:ext>
              </a:extLst>
            </p:cNvPr>
            <p:cNvGrpSpPr/>
            <p:nvPr/>
          </p:nvGrpSpPr>
          <p:grpSpPr>
            <a:xfrm>
              <a:off x="363774" y="2906032"/>
              <a:ext cx="1088133" cy="400110"/>
              <a:chOff x="3485761" y="1541046"/>
              <a:chExt cx="1088133" cy="400110"/>
            </a:xfrm>
          </p:grpSpPr>
          <p:sp>
            <p:nvSpPr>
              <p:cNvPr id="86" name="矩形: 圓角 85">
                <a:extLst>
                  <a:ext uri="{FF2B5EF4-FFF2-40B4-BE49-F238E27FC236}">
                    <a16:creationId xmlns:a16="http://schemas.microsoft.com/office/drawing/2014/main" id="{FCE05AC4-3644-4596-B321-E68E8142E034}"/>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7" name="文字方塊 86">
                <a:extLst>
                  <a:ext uri="{FF2B5EF4-FFF2-40B4-BE49-F238E27FC236}">
                    <a16:creationId xmlns:a16="http://schemas.microsoft.com/office/drawing/2014/main" id="{F7A6E2F5-FD93-4357-9527-F6DBD6AB95D1}"/>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80" name="群組 79">
              <a:extLst>
                <a:ext uri="{FF2B5EF4-FFF2-40B4-BE49-F238E27FC236}">
                  <a16:creationId xmlns:a16="http://schemas.microsoft.com/office/drawing/2014/main" id="{B16C6078-36D8-42B6-B039-9FADEE324744}"/>
                </a:ext>
              </a:extLst>
            </p:cNvPr>
            <p:cNvGrpSpPr/>
            <p:nvPr/>
          </p:nvGrpSpPr>
          <p:grpSpPr>
            <a:xfrm>
              <a:off x="363774" y="1437504"/>
              <a:ext cx="1344614" cy="400110"/>
              <a:chOff x="3485761" y="1541046"/>
              <a:chExt cx="1344614" cy="400110"/>
            </a:xfrm>
          </p:grpSpPr>
          <p:sp>
            <p:nvSpPr>
              <p:cNvPr id="84" name="矩形: 圓角 83">
                <a:extLst>
                  <a:ext uri="{FF2B5EF4-FFF2-40B4-BE49-F238E27FC236}">
                    <a16:creationId xmlns:a16="http://schemas.microsoft.com/office/drawing/2014/main" id="{3E24B280-C8DF-459F-A3C2-A97D5551B110}"/>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5" name="文字方塊 84">
                <a:extLst>
                  <a:ext uri="{FF2B5EF4-FFF2-40B4-BE49-F238E27FC236}">
                    <a16:creationId xmlns:a16="http://schemas.microsoft.com/office/drawing/2014/main" id="{D7EA98CA-EF1E-4C7E-A9FC-9314E6258219}"/>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81" name="群組 80">
              <a:extLst>
                <a:ext uri="{FF2B5EF4-FFF2-40B4-BE49-F238E27FC236}">
                  <a16:creationId xmlns:a16="http://schemas.microsoft.com/office/drawing/2014/main" id="{C97A314B-B6C5-4C66-B210-59FA69C50202}"/>
                </a:ext>
              </a:extLst>
            </p:cNvPr>
            <p:cNvGrpSpPr/>
            <p:nvPr/>
          </p:nvGrpSpPr>
          <p:grpSpPr>
            <a:xfrm>
              <a:off x="363774" y="3273166"/>
              <a:ext cx="1088133" cy="400110"/>
              <a:chOff x="3485761" y="1541046"/>
              <a:chExt cx="1088133" cy="400110"/>
            </a:xfrm>
          </p:grpSpPr>
          <p:sp>
            <p:nvSpPr>
              <p:cNvPr id="82" name="矩形: 圓角 81">
                <a:extLst>
                  <a:ext uri="{FF2B5EF4-FFF2-40B4-BE49-F238E27FC236}">
                    <a16:creationId xmlns:a16="http://schemas.microsoft.com/office/drawing/2014/main" id="{C77945FF-7C51-4566-8E08-0B79AA7E3D56}"/>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3" name="文字方塊 82">
                <a:extLst>
                  <a:ext uri="{FF2B5EF4-FFF2-40B4-BE49-F238E27FC236}">
                    <a16:creationId xmlns:a16="http://schemas.microsoft.com/office/drawing/2014/main" id="{EACA6787-4935-4D98-89FA-FD0CE24E2BF6}"/>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6" name="文字方塊 35">
            <a:extLst>
              <a:ext uri="{FF2B5EF4-FFF2-40B4-BE49-F238E27FC236}">
                <a16:creationId xmlns:a16="http://schemas.microsoft.com/office/drawing/2014/main" id="{5EE85E65-5F45-4622-B8DE-EEA21E843504}"/>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2" name="矩形 61">
            <a:extLst>
              <a:ext uri="{FF2B5EF4-FFF2-40B4-BE49-F238E27FC236}">
                <a16:creationId xmlns:a16="http://schemas.microsoft.com/office/drawing/2014/main" id="{5DC38DD1-27D7-4868-804C-C1A70CC38EF7}"/>
              </a:ext>
            </a:extLst>
          </p:cNvPr>
          <p:cNvSpPr/>
          <p:nvPr/>
        </p:nvSpPr>
        <p:spPr>
          <a:xfrm>
            <a:off x="443060" y="2456735"/>
            <a:ext cx="2026763" cy="929892"/>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圓角 63">
            <a:extLst>
              <a:ext uri="{FF2B5EF4-FFF2-40B4-BE49-F238E27FC236}">
                <a16:creationId xmlns:a16="http://schemas.microsoft.com/office/drawing/2014/main" id="{4FEBD761-5F3C-46C8-BF8B-F1DCE29A9B0F}"/>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graphicFrame>
        <p:nvGraphicFramePr>
          <p:cNvPr id="65" name="圖表 64">
            <a:extLst>
              <a:ext uri="{FF2B5EF4-FFF2-40B4-BE49-F238E27FC236}">
                <a16:creationId xmlns:a16="http://schemas.microsoft.com/office/drawing/2014/main" id="{0E68ACA5-7DC5-4522-8913-54E90CF1BA67}"/>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圖表 65">
            <a:extLst>
              <a:ext uri="{FF2B5EF4-FFF2-40B4-BE49-F238E27FC236}">
                <a16:creationId xmlns:a16="http://schemas.microsoft.com/office/drawing/2014/main" id="{7E44C7BD-08E8-4AA8-B749-B57F89095519}"/>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7" name="圖表 66">
            <a:extLst>
              <a:ext uri="{FF2B5EF4-FFF2-40B4-BE49-F238E27FC236}">
                <a16:creationId xmlns:a16="http://schemas.microsoft.com/office/drawing/2014/main" id="{7F6BD88B-9CF2-435D-81BD-18952AC9E7AA}"/>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8" name="圖表 67">
            <a:extLst>
              <a:ext uri="{FF2B5EF4-FFF2-40B4-BE49-F238E27FC236}">
                <a16:creationId xmlns:a16="http://schemas.microsoft.com/office/drawing/2014/main" id="{0B967DB1-C9DC-49C7-8044-17291E2B945A}"/>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9" name="圖表 68">
            <a:extLst>
              <a:ext uri="{FF2B5EF4-FFF2-40B4-BE49-F238E27FC236}">
                <a16:creationId xmlns:a16="http://schemas.microsoft.com/office/drawing/2014/main" id="{3104CCD4-5AF3-412D-A2E2-FD8663BFC2E3}"/>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70" name="文字方塊 69">
            <a:extLst>
              <a:ext uri="{FF2B5EF4-FFF2-40B4-BE49-F238E27FC236}">
                <a16:creationId xmlns:a16="http://schemas.microsoft.com/office/drawing/2014/main" id="{B68DF691-3B44-4B8C-8222-201AFC1CFD52}"/>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71" name="文字方塊 70">
            <a:extLst>
              <a:ext uri="{FF2B5EF4-FFF2-40B4-BE49-F238E27FC236}">
                <a16:creationId xmlns:a16="http://schemas.microsoft.com/office/drawing/2014/main" id="{4D76085B-F75C-4DFC-ABCE-BDF2214D571D}"/>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72" name="文字方塊 71">
            <a:extLst>
              <a:ext uri="{FF2B5EF4-FFF2-40B4-BE49-F238E27FC236}">
                <a16:creationId xmlns:a16="http://schemas.microsoft.com/office/drawing/2014/main" id="{721A7B7E-796A-4A06-9F95-958193A0FCCF}"/>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73" name="文字方塊 72">
            <a:extLst>
              <a:ext uri="{FF2B5EF4-FFF2-40B4-BE49-F238E27FC236}">
                <a16:creationId xmlns:a16="http://schemas.microsoft.com/office/drawing/2014/main" id="{CB18853E-9F30-4840-B289-99C9CD891BD1}"/>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74" name="文字方塊 73">
            <a:extLst>
              <a:ext uri="{FF2B5EF4-FFF2-40B4-BE49-F238E27FC236}">
                <a16:creationId xmlns:a16="http://schemas.microsoft.com/office/drawing/2014/main" id="{C580043B-DE05-45C2-87E0-3570D95B2095}"/>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sp>
        <p:nvSpPr>
          <p:cNvPr id="38" name="矩形: 圓角 37">
            <a:extLst>
              <a:ext uri="{FF2B5EF4-FFF2-40B4-BE49-F238E27FC236}">
                <a16:creationId xmlns:a16="http://schemas.microsoft.com/office/drawing/2014/main" id="{09CCDF7E-6FE4-44A1-9B46-4F7B6C8384DA}"/>
              </a:ext>
            </a:extLst>
          </p:cNvPr>
          <p:cNvSpPr/>
          <p:nvPr/>
        </p:nvSpPr>
        <p:spPr>
          <a:xfrm>
            <a:off x="490194" y="3905723"/>
            <a:ext cx="1850075" cy="53005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9339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群組 74">
            <a:extLst>
              <a:ext uri="{FF2B5EF4-FFF2-40B4-BE49-F238E27FC236}">
                <a16:creationId xmlns:a16="http://schemas.microsoft.com/office/drawing/2014/main" id="{E582A54E-B82C-492D-AF73-8A9A2A24CAE5}"/>
              </a:ext>
            </a:extLst>
          </p:cNvPr>
          <p:cNvGrpSpPr/>
          <p:nvPr/>
        </p:nvGrpSpPr>
        <p:grpSpPr>
          <a:xfrm>
            <a:off x="656857" y="2435069"/>
            <a:ext cx="2419498" cy="3099756"/>
            <a:chOff x="363774" y="1437504"/>
            <a:chExt cx="1601094" cy="2235772"/>
          </a:xfrm>
        </p:grpSpPr>
        <p:grpSp>
          <p:nvGrpSpPr>
            <p:cNvPr id="76" name="群組 75">
              <a:extLst>
                <a:ext uri="{FF2B5EF4-FFF2-40B4-BE49-F238E27FC236}">
                  <a16:creationId xmlns:a16="http://schemas.microsoft.com/office/drawing/2014/main" id="{5A4F7A3F-91EC-4773-9647-E47D1B90513D}"/>
                </a:ext>
              </a:extLst>
            </p:cNvPr>
            <p:cNvGrpSpPr/>
            <p:nvPr/>
          </p:nvGrpSpPr>
          <p:grpSpPr>
            <a:xfrm>
              <a:off x="363774" y="1804636"/>
              <a:ext cx="1088133" cy="400110"/>
              <a:chOff x="3485761" y="1541046"/>
              <a:chExt cx="1088133" cy="400110"/>
            </a:xfrm>
          </p:grpSpPr>
          <p:sp>
            <p:nvSpPr>
              <p:cNvPr id="92" name="矩形: 圓角 91">
                <a:extLst>
                  <a:ext uri="{FF2B5EF4-FFF2-40B4-BE49-F238E27FC236}">
                    <a16:creationId xmlns:a16="http://schemas.microsoft.com/office/drawing/2014/main" id="{69795AFC-41CE-43AE-9A3C-7E6257726C96}"/>
                  </a:ext>
                </a:extLst>
              </p:cNvPr>
              <p:cNvSpPr/>
              <p:nvPr/>
            </p:nvSpPr>
            <p:spPr>
              <a:xfrm>
                <a:off x="3485761" y="1605280"/>
                <a:ext cx="132080" cy="132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3" name="文字方塊 92">
                <a:extLst>
                  <a:ext uri="{FF2B5EF4-FFF2-40B4-BE49-F238E27FC236}">
                    <a16:creationId xmlns:a16="http://schemas.microsoft.com/office/drawing/2014/main" id="{18EBAF0D-7405-4B6C-8812-80295EF2949F}"/>
                  </a:ext>
                </a:extLst>
              </p:cNvPr>
              <p:cNvSpPr txBox="1"/>
              <p:nvPr/>
            </p:nvSpPr>
            <p:spPr>
              <a:xfrm>
                <a:off x="3619787" y="1541046"/>
                <a:ext cx="954107" cy="400110"/>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grpSp>
        <p:grpSp>
          <p:nvGrpSpPr>
            <p:cNvPr id="77" name="群組 76">
              <a:extLst>
                <a:ext uri="{FF2B5EF4-FFF2-40B4-BE49-F238E27FC236}">
                  <a16:creationId xmlns:a16="http://schemas.microsoft.com/office/drawing/2014/main" id="{05D41217-EB9C-4D8A-AE5D-BE4177278817}"/>
                </a:ext>
              </a:extLst>
            </p:cNvPr>
            <p:cNvGrpSpPr/>
            <p:nvPr/>
          </p:nvGrpSpPr>
          <p:grpSpPr>
            <a:xfrm>
              <a:off x="363774" y="2171768"/>
              <a:ext cx="1088133" cy="400110"/>
              <a:chOff x="3485761" y="1541046"/>
              <a:chExt cx="1088133" cy="400110"/>
            </a:xfrm>
          </p:grpSpPr>
          <p:sp>
            <p:nvSpPr>
              <p:cNvPr id="90" name="矩形: 圓角 89">
                <a:extLst>
                  <a:ext uri="{FF2B5EF4-FFF2-40B4-BE49-F238E27FC236}">
                    <a16:creationId xmlns:a16="http://schemas.microsoft.com/office/drawing/2014/main" id="{44C5EEC3-A484-444E-8BA3-850210DC2274}"/>
                  </a:ext>
                </a:extLst>
              </p:cNvPr>
              <p:cNvSpPr/>
              <p:nvPr/>
            </p:nvSpPr>
            <p:spPr>
              <a:xfrm>
                <a:off x="3485761" y="1605280"/>
                <a:ext cx="132080" cy="1320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p>
            </p:txBody>
          </p:sp>
          <p:sp>
            <p:nvSpPr>
              <p:cNvPr id="91" name="文字方塊 90">
                <a:extLst>
                  <a:ext uri="{FF2B5EF4-FFF2-40B4-BE49-F238E27FC236}">
                    <a16:creationId xmlns:a16="http://schemas.microsoft.com/office/drawing/2014/main" id="{6F8E2DEA-1615-4064-BBD3-CDD913A93134}"/>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grpSp>
        <p:grpSp>
          <p:nvGrpSpPr>
            <p:cNvPr id="78" name="群組 77">
              <a:extLst>
                <a:ext uri="{FF2B5EF4-FFF2-40B4-BE49-F238E27FC236}">
                  <a16:creationId xmlns:a16="http://schemas.microsoft.com/office/drawing/2014/main" id="{1FEB4DE9-B211-47F7-9CD0-B3D9DB89F976}"/>
                </a:ext>
              </a:extLst>
            </p:cNvPr>
            <p:cNvGrpSpPr/>
            <p:nvPr/>
          </p:nvGrpSpPr>
          <p:grpSpPr>
            <a:xfrm>
              <a:off x="363774" y="2538900"/>
              <a:ext cx="1601094" cy="400110"/>
              <a:chOff x="3485761" y="1541046"/>
              <a:chExt cx="1601094" cy="400110"/>
            </a:xfrm>
          </p:grpSpPr>
          <p:sp>
            <p:nvSpPr>
              <p:cNvPr id="88" name="矩形: 圓角 87">
                <a:extLst>
                  <a:ext uri="{FF2B5EF4-FFF2-40B4-BE49-F238E27FC236}">
                    <a16:creationId xmlns:a16="http://schemas.microsoft.com/office/drawing/2014/main" id="{576277AE-B4AE-47D6-BE52-C5D9961BB89F}"/>
                  </a:ext>
                </a:extLst>
              </p:cNvPr>
              <p:cNvSpPr/>
              <p:nvPr/>
            </p:nvSpPr>
            <p:spPr>
              <a:xfrm>
                <a:off x="3485761" y="1605280"/>
                <a:ext cx="132080" cy="132080"/>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9" name="文字方塊 88">
                <a:extLst>
                  <a:ext uri="{FF2B5EF4-FFF2-40B4-BE49-F238E27FC236}">
                    <a16:creationId xmlns:a16="http://schemas.microsoft.com/office/drawing/2014/main" id="{1C03B4F8-AD28-4ED1-B8F8-1F9ADECB4010}"/>
                  </a:ext>
                </a:extLst>
              </p:cNvPr>
              <p:cNvSpPr txBox="1"/>
              <p:nvPr/>
            </p:nvSpPr>
            <p:spPr>
              <a:xfrm>
                <a:off x="3619787" y="1541046"/>
                <a:ext cx="146706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grpSp>
        <p:grpSp>
          <p:nvGrpSpPr>
            <p:cNvPr id="79" name="群組 78">
              <a:extLst>
                <a:ext uri="{FF2B5EF4-FFF2-40B4-BE49-F238E27FC236}">
                  <a16:creationId xmlns:a16="http://schemas.microsoft.com/office/drawing/2014/main" id="{B8DA2844-0F6D-4547-8DDA-0BE2BF2E09DB}"/>
                </a:ext>
              </a:extLst>
            </p:cNvPr>
            <p:cNvGrpSpPr/>
            <p:nvPr/>
          </p:nvGrpSpPr>
          <p:grpSpPr>
            <a:xfrm>
              <a:off x="363774" y="2906032"/>
              <a:ext cx="1088133" cy="400110"/>
              <a:chOff x="3485761" y="1541046"/>
              <a:chExt cx="1088133" cy="400110"/>
            </a:xfrm>
          </p:grpSpPr>
          <p:sp>
            <p:nvSpPr>
              <p:cNvPr id="86" name="矩形: 圓角 85">
                <a:extLst>
                  <a:ext uri="{FF2B5EF4-FFF2-40B4-BE49-F238E27FC236}">
                    <a16:creationId xmlns:a16="http://schemas.microsoft.com/office/drawing/2014/main" id="{FCE05AC4-3644-4596-B321-E68E8142E034}"/>
                  </a:ext>
                </a:extLst>
              </p:cNvPr>
              <p:cNvSpPr/>
              <p:nvPr/>
            </p:nvSpPr>
            <p:spPr>
              <a:xfrm>
                <a:off x="3485761" y="1605280"/>
                <a:ext cx="132080" cy="1320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7" name="文字方塊 86">
                <a:extLst>
                  <a:ext uri="{FF2B5EF4-FFF2-40B4-BE49-F238E27FC236}">
                    <a16:creationId xmlns:a16="http://schemas.microsoft.com/office/drawing/2014/main" id="{F7A6E2F5-FD93-4357-9527-F6DBD6AB95D1}"/>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grpSp>
        <p:grpSp>
          <p:nvGrpSpPr>
            <p:cNvPr id="80" name="群組 79">
              <a:extLst>
                <a:ext uri="{FF2B5EF4-FFF2-40B4-BE49-F238E27FC236}">
                  <a16:creationId xmlns:a16="http://schemas.microsoft.com/office/drawing/2014/main" id="{B16C6078-36D8-42B6-B039-9FADEE324744}"/>
                </a:ext>
              </a:extLst>
            </p:cNvPr>
            <p:cNvGrpSpPr/>
            <p:nvPr/>
          </p:nvGrpSpPr>
          <p:grpSpPr>
            <a:xfrm>
              <a:off x="363774" y="1437504"/>
              <a:ext cx="1344614" cy="400110"/>
              <a:chOff x="3485761" y="1541046"/>
              <a:chExt cx="1344614" cy="400110"/>
            </a:xfrm>
          </p:grpSpPr>
          <p:sp>
            <p:nvSpPr>
              <p:cNvPr id="84" name="矩形: 圓角 83">
                <a:extLst>
                  <a:ext uri="{FF2B5EF4-FFF2-40B4-BE49-F238E27FC236}">
                    <a16:creationId xmlns:a16="http://schemas.microsoft.com/office/drawing/2014/main" id="{3E24B280-C8DF-459F-A3C2-A97D5551B110}"/>
                  </a:ext>
                </a:extLst>
              </p:cNvPr>
              <p:cNvSpPr/>
              <p:nvPr/>
            </p:nvSpPr>
            <p:spPr>
              <a:xfrm>
                <a:off x="3485761" y="1605280"/>
                <a:ext cx="132080" cy="132080"/>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5" name="文字方塊 84">
                <a:extLst>
                  <a:ext uri="{FF2B5EF4-FFF2-40B4-BE49-F238E27FC236}">
                    <a16:creationId xmlns:a16="http://schemas.microsoft.com/office/drawing/2014/main" id="{D7EA98CA-EF1E-4C7E-A9FC-9314E6258219}"/>
                  </a:ext>
                </a:extLst>
              </p:cNvPr>
              <p:cNvSpPr txBox="1"/>
              <p:nvPr/>
            </p:nvSpPr>
            <p:spPr>
              <a:xfrm>
                <a:off x="3619787" y="1541046"/>
                <a:ext cx="1210588"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grpSp>
        <p:grpSp>
          <p:nvGrpSpPr>
            <p:cNvPr id="81" name="群組 80">
              <a:extLst>
                <a:ext uri="{FF2B5EF4-FFF2-40B4-BE49-F238E27FC236}">
                  <a16:creationId xmlns:a16="http://schemas.microsoft.com/office/drawing/2014/main" id="{C97A314B-B6C5-4C66-B210-59FA69C50202}"/>
                </a:ext>
              </a:extLst>
            </p:cNvPr>
            <p:cNvGrpSpPr/>
            <p:nvPr/>
          </p:nvGrpSpPr>
          <p:grpSpPr>
            <a:xfrm>
              <a:off x="363774" y="3273166"/>
              <a:ext cx="1088133" cy="400110"/>
              <a:chOff x="3485761" y="1541046"/>
              <a:chExt cx="1088133" cy="400110"/>
            </a:xfrm>
          </p:grpSpPr>
          <p:sp>
            <p:nvSpPr>
              <p:cNvPr id="82" name="矩形: 圓角 81">
                <a:extLst>
                  <a:ext uri="{FF2B5EF4-FFF2-40B4-BE49-F238E27FC236}">
                    <a16:creationId xmlns:a16="http://schemas.microsoft.com/office/drawing/2014/main" id="{C77945FF-7C51-4566-8E08-0B79AA7E3D56}"/>
                  </a:ext>
                </a:extLst>
              </p:cNvPr>
              <p:cNvSpPr/>
              <p:nvPr/>
            </p:nvSpPr>
            <p:spPr>
              <a:xfrm>
                <a:off x="3485761" y="1605280"/>
                <a:ext cx="132080" cy="13208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83" name="文字方塊 82">
                <a:extLst>
                  <a:ext uri="{FF2B5EF4-FFF2-40B4-BE49-F238E27FC236}">
                    <a16:creationId xmlns:a16="http://schemas.microsoft.com/office/drawing/2014/main" id="{EACA6787-4935-4D98-89FA-FD0CE24E2BF6}"/>
                  </a:ext>
                </a:extLst>
              </p:cNvPr>
              <p:cNvSpPr txBox="1"/>
              <p:nvPr/>
            </p:nvSpPr>
            <p:spPr>
              <a:xfrm>
                <a:off x="3619787" y="1541046"/>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grpSp>
      </p:grpSp>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6" name="文字方塊 35">
            <a:extLst>
              <a:ext uri="{FF2B5EF4-FFF2-40B4-BE49-F238E27FC236}">
                <a16:creationId xmlns:a16="http://schemas.microsoft.com/office/drawing/2014/main" id="{5EE85E65-5F45-4622-B8DE-EEA21E843504}"/>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探索性資料分析：不同店鋪型態的熱銷商品種類</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2" name="矩形 61">
            <a:extLst>
              <a:ext uri="{FF2B5EF4-FFF2-40B4-BE49-F238E27FC236}">
                <a16:creationId xmlns:a16="http://schemas.microsoft.com/office/drawing/2014/main" id="{5DC38DD1-27D7-4868-804C-C1A70CC38EF7}"/>
              </a:ext>
            </a:extLst>
          </p:cNvPr>
          <p:cNvSpPr/>
          <p:nvPr/>
        </p:nvSpPr>
        <p:spPr>
          <a:xfrm>
            <a:off x="443060" y="2456735"/>
            <a:ext cx="2026763" cy="929892"/>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圓角 63">
            <a:extLst>
              <a:ext uri="{FF2B5EF4-FFF2-40B4-BE49-F238E27FC236}">
                <a16:creationId xmlns:a16="http://schemas.microsoft.com/office/drawing/2014/main" id="{4FEBD761-5F3C-46C8-BF8B-F1DCE29A9B0F}"/>
              </a:ext>
            </a:extLst>
          </p:cNvPr>
          <p:cNvSpPr/>
          <p:nvPr/>
        </p:nvSpPr>
        <p:spPr>
          <a:xfrm>
            <a:off x="490194" y="1738421"/>
            <a:ext cx="1582024" cy="42989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種類占比</a:t>
            </a:r>
          </a:p>
        </p:txBody>
      </p:sp>
      <p:graphicFrame>
        <p:nvGraphicFramePr>
          <p:cNvPr id="65" name="圖表 64">
            <a:extLst>
              <a:ext uri="{FF2B5EF4-FFF2-40B4-BE49-F238E27FC236}">
                <a16:creationId xmlns:a16="http://schemas.microsoft.com/office/drawing/2014/main" id="{0E68ACA5-7DC5-4522-8913-54E90CF1BA67}"/>
              </a:ext>
            </a:extLst>
          </p:cNvPr>
          <p:cNvGraphicFramePr/>
          <p:nvPr>
            <p:extLst/>
          </p:nvPr>
        </p:nvGraphicFramePr>
        <p:xfrm>
          <a:off x="2340269" y="1150591"/>
          <a:ext cx="2533584" cy="2474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圖表 65">
            <a:extLst>
              <a:ext uri="{FF2B5EF4-FFF2-40B4-BE49-F238E27FC236}">
                <a16:creationId xmlns:a16="http://schemas.microsoft.com/office/drawing/2014/main" id="{7E44C7BD-08E8-4AA8-B749-B57F89095519}"/>
              </a:ext>
            </a:extLst>
          </p:cNvPr>
          <p:cNvGraphicFramePr/>
          <p:nvPr>
            <p:extLst/>
          </p:nvPr>
        </p:nvGraphicFramePr>
        <p:xfrm>
          <a:off x="4075503" y="3025664"/>
          <a:ext cx="2977585" cy="2908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7" name="圖表 66">
            <a:extLst>
              <a:ext uri="{FF2B5EF4-FFF2-40B4-BE49-F238E27FC236}">
                <a16:creationId xmlns:a16="http://schemas.microsoft.com/office/drawing/2014/main" id="{7F6BD88B-9CF2-435D-81BD-18952AC9E7AA}"/>
              </a:ext>
            </a:extLst>
          </p:cNvPr>
          <p:cNvGraphicFramePr/>
          <p:nvPr>
            <p:extLst/>
          </p:nvPr>
        </p:nvGraphicFramePr>
        <p:xfrm>
          <a:off x="6664451" y="1064655"/>
          <a:ext cx="2453052" cy="2395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8" name="圖表 67">
            <a:extLst>
              <a:ext uri="{FF2B5EF4-FFF2-40B4-BE49-F238E27FC236}">
                <a16:creationId xmlns:a16="http://schemas.microsoft.com/office/drawing/2014/main" id="{0B967DB1-C9DC-49C7-8044-17291E2B945A}"/>
              </a:ext>
            </a:extLst>
          </p:cNvPr>
          <p:cNvGraphicFramePr/>
          <p:nvPr>
            <p:extLst/>
          </p:nvPr>
        </p:nvGraphicFramePr>
        <p:xfrm>
          <a:off x="8508351" y="3146936"/>
          <a:ext cx="2830536" cy="27645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9" name="圖表 68">
            <a:extLst>
              <a:ext uri="{FF2B5EF4-FFF2-40B4-BE49-F238E27FC236}">
                <a16:creationId xmlns:a16="http://schemas.microsoft.com/office/drawing/2014/main" id="{3104CCD4-5AF3-412D-A2E2-FD8663BFC2E3}"/>
              </a:ext>
            </a:extLst>
          </p:cNvPr>
          <p:cNvGraphicFramePr/>
          <p:nvPr>
            <p:extLst/>
          </p:nvPr>
        </p:nvGraphicFramePr>
        <p:xfrm>
          <a:off x="9881310" y="867929"/>
          <a:ext cx="2105248" cy="2056191"/>
        </p:xfrm>
        <a:graphic>
          <a:graphicData uri="http://schemas.openxmlformats.org/drawingml/2006/chart">
            <c:chart xmlns:c="http://schemas.openxmlformats.org/drawingml/2006/chart" xmlns:r="http://schemas.openxmlformats.org/officeDocument/2006/relationships" r:id="rId7"/>
          </a:graphicData>
        </a:graphic>
      </p:graphicFrame>
      <p:sp>
        <p:nvSpPr>
          <p:cNvPr id="70" name="文字方塊 69">
            <a:extLst>
              <a:ext uri="{FF2B5EF4-FFF2-40B4-BE49-F238E27FC236}">
                <a16:creationId xmlns:a16="http://schemas.microsoft.com/office/drawing/2014/main" id="{B68DF691-3B44-4B8C-8222-201AFC1CFD52}"/>
              </a:ext>
            </a:extLst>
          </p:cNvPr>
          <p:cNvSpPr txBox="1"/>
          <p:nvPr/>
        </p:nvSpPr>
        <p:spPr>
          <a:xfrm>
            <a:off x="10747254" y="54826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E</a:t>
            </a:r>
            <a:endParaRPr lang="zh-TW" altLang="en-US" sz="2800" dirty="0">
              <a:solidFill>
                <a:srgbClr val="A5A5A5"/>
              </a:solidFill>
              <a:latin typeface="PT Mono" panose="02060509020205020204" pitchFamily="50" charset="0"/>
            </a:endParaRPr>
          </a:p>
        </p:txBody>
      </p:sp>
      <p:sp>
        <p:nvSpPr>
          <p:cNvPr id="71" name="文字方塊 70">
            <a:extLst>
              <a:ext uri="{FF2B5EF4-FFF2-40B4-BE49-F238E27FC236}">
                <a16:creationId xmlns:a16="http://schemas.microsoft.com/office/drawing/2014/main" id="{4D76085B-F75C-4DFC-ABCE-BDF2214D571D}"/>
              </a:ext>
            </a:extLst>
          </p:cNvPr>
          <p:cNvSpPr txBox="1"/>
          <p:nvPr/>
        </p:nvSpPr>
        <p:spPr>
          <a:xfrm>
            <a:off x="9758050" y="278287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D</a:t>
            </a:r>
            <a:endParaRPr lang="zh-TW" altLang="en-US" sz="2800" dirty="0">
              <a:solidFill>
                <a:srgbClr val="A5A5A5"/>
              </a:solidFill>
              <a:latin typeface="PT Mono" panose="02060509020205020204" pitchFamily="50" charset="0"/>
            </a:endParaRPr>
          </a:p>
        </p:txBody>
      </p:sp>
      <p:sp>
        <p:nvSpPr>
          <p:cNvPr id="72" name="文字方塊 71">
            <a:extLst>
              <a:ext uri="{FF2B5EF4-FFF2-40B4-BE49-F238E27FC236}">
                <a16:creationId xmlns:a16="http://schemas.microsoft.com/office/drawing/2014/main" id="{721A7B7E-796A-4A06-9F95-958193A0FCCF}"/>
              </a:ext>
            </a:extLst>
          </p:cNvPr>
          <p:cNvSpPr txBox="1"/>
          <p:nvPr/>
        </p:nvSpPr>
        <p:spPr>
          <a:xfrm>
            <a:off x="5416894" y="2707870"/>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B</a:t>
            </a:r>
            <a:endParaRPr lang="zh-TW" altLang="en-US" sz="2800" dirty="0">
              <a:solidFill>
                <a:srgbClr val="A5A5A5"/>
              </a:solidFill>
              <a:latin typeface="PT Mono" panose="02060509020205020204" pitchFamily="50" charset="0"/>
            </a:endParaRPr>
          </a:p>
        </p:txBody>
      </p:sp>
      <p:sp>
        <p:nvSpPr>
          <p:cNvPr id="73" name="文字方塊 72">
            <a:extLst>
              <a:ext uri="{FF2B5EF4-FFF2-40B4-BE49-F238E27FC236}">
                <a16:creationId xmlns:a16="http://schemas.microsoft.com/office/drawing/2014/main" id="{CB18853E-9F30-4840-B289-99C9CD891BD1}"/>
              </a:ext>
            </a:extLst>
          </p:cNvPr>
          <p:cNvSpPr txBox="1"/>
          <p:nvPr/>
        </p:nvSpPr>
        <p:spPr>
          <a:xfrm>
            <a:off x="3396869" y="790781"/>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A</a:t>
            </a:r>
            <a:endParaRPr lang="zh-TW" altLang="en-US" sz="2800" dirty="0">
              <a:solidFill>
                <a:srgbClr val="A5A5A5"/>
              </a:solidFill>
              <a:latin typeface="PT Mono" panose="02060509020205020204" pitchFamily="50" charset="0"/>
            </a:endParaRPr>
          </a:p>
        </p:txBody>
      </p:sp>
      <p:sp>
        <p:nvSpPr>
          <p:cNvPr id="74" name="文字方塊 73">
            <a:extLst>
              <a:ext uri="{FF2B5EF4-FFF2-40B4-BE49-F238E27FC236}">
                <a16:creationId xmlns:a16="http://schemas.microsoft.com/office/drawing/2014/main" id="{C580043B-DE05-45C2-87E0-3570D95B2095}"/>
              </a:ext>
            </a:extLst>
          </p:cNvPr>
          <p:cNvSpPr txBox="1"/>
          <p:nvPr/>
        </p:nvSpPr>
        <p:spPr>
          <a:xfrm>
            <a:off x="7691243" y="769494"/>
            <a:ext cx="399468" cy="523220"/>
          </a:xfrm>
          <a:prstGeom prst="rect">
            <a:avLst/>
          </a:prstGeom>
          <a:noFill/>
        </p:spPr>
        <p:txBody>
          <a:bodyPr wrap="none" rtlCol="0">
            <a:spAutoFit/>
          </a:bodyPr>
          <a:lstStyle/>
          <a:p>
            <a:r>
              <a:rPr lang="en-US" altLang="zh-TW" sz="2800" dirty="0">
                <a:solidFill>
                  <a:srgbClr val="A5A5A5"/>
                </a:solidFill>
                <a:latin typeface="PT Mono" panose="02060509020205020204" pitchFamily="50" charset="0"/>
              </a:rPr>
              <a:t>C</a:t>
            </a:r>
            <a:endParaRPr lang="zh-TW" altLang="en-US" sz="2800" dirty="0">
              <a:solidFill>
                <a:srgbClr val="A5A5A5"/>
              </a:solidFill>
              <a:latin typeface="PT Mono" panose="02060509020205020204" pitchFamily="50" charset="0"/>
            </a:endParaRPr>
          </a:p>
        </p:txBody>
      </p:sp>
      <p:sp>
        <p:nvSpPr>
          <p:cNvPr id="37" name="矩形: 圓角 36">
            <a:extLst>
              <a:ext uri="{FF2B5EF4-FFF2-40B4-BE49-F238E27FC236}">
                <a16:creationId xmlns:a16="http://schemas.microsoft.com/office/drawing/2014/main" id="{EA2B8E33-1E61-4A9E-9BC3-35B29DC32509}"/>
              </a:ext>
            </a:extLst>
          </p:cNvPr>
          <p:cNvSpPr/>
          <p:nvPr/>
        </p:nvSpPr>
        <p:spPr>
          <a:xfrm>
            <a:off x="510515" y="3419126"/>
            <a:ext cx="1441802" cy="45110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36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33F9204-6B7B-4F8D-86C2-DD6BC0DD0B08}"/>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9D2D10DA-1B5F-4687-A63F-8FDF115F28F2}"/>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a:t>
            </a:r>
            <a:r>
              <a:rPr lang="en-US" altLang="zh-TW" sz="3200" b="1" dirty="0">
                <a:solidFill>
                  <a:srgbClr val="6C3A27"/>
                </a:solidFill>
                <a:latin typeface="微軟正黑體" panose="020B0604030504040204" pitchFamily="34" charset="-120"/>
                <a:ea typeface="微軟正黑體" panose="020B0604030504040204" pitchFamily="34" charset="-120"/>
              </a:rPr>
              <a:t>2016</a:t>
            </a:r>
            <a:r>
              <a:rPr lang="zh-TW" altLang="en-US" sz="3200" b="1" dirty="0">
                <a:solidFill>
                  <a:srgbClr val="6C3A27"/>
                </a:solidFill>
                <a:latin typeface="微軟正黑體" panose="020B0604030504040204" pitchFamily="34" charset="-120"/>
                <a:ea typeface="微軟正黑體" panose="020B0604030504040204" pitchFamily="34" charset="-120"/>
              </a:rPr>
              <a:t>年大地震後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3CFA645-EAA5-4CC0-8AA1-023E9C7DC5CB}"/>
              </a:ext>
            </a:extLst>
          </p:cNvPr>
          <p:cNvPicPr>
            <a:picLocks noChangeAspect="1"/>
          </p:cNvPicPr>
          <p:nvPr/>
        </p:nvPicPr>
        <p:blipFill rotWithShape="1">
          <a:blip r:embed="rId3"/>
          <a:srcRect t="4510"/>
          <a:stretch/>
        </p:blipFill>
        <p:spPr>
          <a:xfrm>
            <a:off x="2365131" y="1460826"/>
            <a:ext cx="3166730" cy="4716270"/>
          </a:xfrm>
          <a:prstGeom prst="rect">
            <a:avLst/>
          </a:prstGeom>
        </p:spPr>
      </p:pic>
      <p:sp>
        <p:nvSpPr>
          <p:cNvPr id="9" name="文字方塊 8">
            <a:extLst>
              <a:ext uri="{FF2B5EF4-FFF2-40B4-BE49-F238E27FC236}">
                <a16:creationId xmlns:a16="http://schemas.microsoft.com/office/drawing/2014/main" id="{E85FD121-40D0-423F-8161-897A8AA0B4C6}"/>
              </a:ext>
            </a:extLst>
          </p:cNvPr>
          <p:cNvSpPr txBox="1"/>
          <p:nvPr/>
        </p:nvSpPr>
        <p:spPr>
          <a:xfrm>
            <a:off x="6096000" y="1460826"/>
            <a:ext cx="4514951" cy="2246769"/>
          </a:xfrm>
          <a:prstGeom prst="rect">
            <a:avLst/>
          </a:prstGeom>
          <a:noFill/>
        </p:spPr>
        <p:txBody>
          <a:bodyPr wrap="square" rtlCol="0">
            <a:spAutoFit/>
          </a:bodyPr>
          <a:lstStyle/>
          <a:p>
            <a:r>
              <a:rPr lang="en-US" altLang="zh-TW" sz="2800" dirty="0">
                <a:solidFill>
                  <a:srgbClr val="6C3A27"/>
                </a:solidFill>
                <a:latin typeface="微軟正黑體" panose="020B0604030504040204" pitchFamily="34" charset="-120"/>
                <a:ea typeface="微軟正黑體" panose="020B0604030504040204" pitchFamily="34" charset="-120"/>
              </a:rPr>
              <a:t>2016</a:t>
            </a:r>
            <a:r>
              <a:rPr lang="zh-TW" altLang="en-US" sz="2800" dirty="0">
                <a:solidFill>
                  <a:srgbClr val="6C3A27"/>
                </a:solidFill>
                <a:latin typeface="微軟正黑體" panose="020B0604030504040204" pitchFamily="34" charset="-120"/>
                <a:ea typeface="微軟正黑體" panose="020B0604030504040204" pitchFamily="34" charset="-120"/>
              </a:rPr>
              <a:t>年厄瓜多地震</a:t>
            </a:r>
            <a:endParaRPr lang="en-US" altLang="zh-TW" sz="2800" dirty="0">
              <a:solidFill>
                <a:srgbClr val="6C3A27"/>
              </a:solidFill>
              <a:latin typeface="微軟正黑體" panose="020B0604030504040204" pitchFamily="34" charset="-120"/>
              <a:ea typeface="微軟正黑體" panose="020B0604030504040204" pitchFamily="34" charset="-120"/>
            </a:endParaRPr>
          </a:p>
          <a:p>
            <a:endParaRPr lang="en-US" altLang="zh-TW" sz="2800" dirty="0">
              <a:solidFill>
                <a:srgbClr val="6C3A27"/>
              </a:solidFill>
              <a:latin typeface="微軟正黑體" panose="020B0604030504040204" pitchFamily="34" charset="-120"/>
              <a:ea typeface="微軟正黑體" panose="020B0604030504040204" pitchFamily="34" charset="-120"/>
            </a:endParaRPr>
          </a:p>
          <a:p>
            <a:r>
              <a:rPr lang="zh-TW" altLang="en-US" sz="2800" dirty="0">
                <a:solidFill>
                  <a:srgbClr val="6C3A27"/>
                </a:solidFill>
                <a:latin typeface="微軟正黑體" panose="020B0604030504040204" pitchFamily="34" charset="-120"/>
                <a:ea typeface="微軟正黑體" panose="020B0604030504040204" pitchFamily="34" charset="-120"/>
              </a:rPr>
              <a:t>發生日期：</a:t>
            </a:r>
            <a:r>
              <a:rPr lang="en-US" altLang="zh-TW" sz="2800" dirty="0">
                <a:solidFill>
                  <a:srgbClr val="6C3A27"/>
                </a:solidFill>
                <a:latin typeface="微軟正黑體" panose="020B0604030504040204" pitchFamily="34" charset="-120"/>
                <a:ea typeface="微軟正黑體" panose="020B0604030504040204" pitchFamily="34" charset="-120"/>
              </a:rPr>
              <a:t>2016</a:t>
            </a:r>
            <a:r>
              <a:rPr lang="zh-TW" altLang="en-US" sz="2800" dirty="0">
                <a:solidFill>
                  <a:srgbClr val="6C3A27"/>
                </a:solidFill>
                <a:latin typeface="微軟正黑體" panose="020B0604030504040204" pitchFamily="34" charset="-120"/>
                <a:ea typeface="微軟正黑體" panose="020B0604030504040204" pitchFamily="34" charset="-120"/>
              </a:rPr>
              <a:t>年</a:t>
            </a:r>
            <a:r>
              <a:rPr lang="en-US" altLang="zh-TW" sz="2800" dirty="0">
                <a:solidFill>
                  <a:srgbClr val="6C3A27"/>
                </a:solidFill>
                <a:latin typeface="微軟正黑體" panose="020B0604030504040204" pitchFamily="34" charset="-120"/>
                <a:ea typeface="微軟正黑體" panose="020B0604030504040204" pitchFamily="34" charset="-120"/>
              </a:rPr>
              <a:t>4</a:t>
            </a:r>
            <a:r>
              <a:rPr lang="zh-TW" altLang="en-US" sz="2800" dirty="0">
                <a:solidFill>
                  <a:srgbClr val="6C3A27"/>
                </a:solidFill>
                <a:latin typeface="微軟正黑體" panose="020B0604030504040204" pitchFamily="34" charset="-120"/>
                <a:ea typeface="微軟正黑體" panose="020B0604030504040204" pitchFamily="34" charset="-120"/>
              </a:rPr>
              <a:t>月</a:t>
            </a:r>
            <a:r>
              <a:rPr lang="en-US" altLang="zh-TW" sz="2800" dirty="0">
                <a:solidFill>
                  <a:srgbClr val="6C3A27"/>
                </a:solidFill>
                <a:latin typeface="微軟正黑體" panose="020B0604030504040204" pitchFamily="34" charset="-120"/>
                <a:ea typeface="微軟正黑體" panose="020B0604030504040204" pitchFamily="34" charset="-120"/>
              </a:rPr>
              <a:t>16</a:t>
            </a:r>
            <a:r>
              <a:rPr lang="zh-TW" altLang="en-US" sz="2800" dirty="0">
                <a:solidFill>
                  <a:srgbClr val="6C3A27"/>
                </a:solidFill>
                <a:latin typeface="微軟正黑體" panose="020B0604030504040204" pitchFamily="34" charset="-120"/>
                <a:ea typeface="微軟正黑體" panose="020B0604030504040204" pitchFamily="34" charset="-120"/>
              </a:rPr>
              <a:t>日</a:t>
            </a:r>
            <a:endParaRPr lang="en-US" altLang="zh-TW" sz="2800" dirty="0">
              <a:solidFill>
                <a:srgbClr val="6C3A27"/>
              </a:solidFill>
              <a:latin typeface="微軟正黑體" panose="020B0604030504040204" pitchFamily="34" charset="-120"/>
              <a:ea typeface="微軟正黑體" panose="020B0604030504040204" pitchFamily="34" charset="-120"/>
            </a:endParaRPr>
          </a:p>
          <a:p>
            <a:endParaRPr lang="en-US" altLang="zh-TW" sz="2800" dirty="0">
              <a:solidFill>
                <a:srgbClr val="6C3A27"/>
              </a:solidFill>
              <a:latin typeface="微軟正黑體" panose="020B0604030504040204" pitchFamily="34" charset="-120"/>
              <a:ea typeface="微軟正黑體" panose="020B0604030504040204" pitchFamily="34" charset="-120"/>
            </a:endParaRPr>
          </a:p>
          <a:p>
            <a:r>
              <a:rPr lang="zh-TW" altLang="en-US" sz="2800" dirty="0">
                <a:solidFill>
                  <a:srgbClr val="6C3A27"/>
                </a:solidFill>
                <a:latin typeface="微軟正黑體" panose="020B0604030504040204" pitchFamily="34" charset="-120"/>
                <a:ea typeface="微軟正黑體" panose="020B0604030504040204" pitchFamily="34" charset="-120"/>
              </a:rPr>
              <a:t>規模：</a:t>
            </a:r>
            <a:r>
              <a:rPr lang="en-US" altLang="zh-TW" sz="2800" dirty="0">
                <a:solidFill>
                  <a:srgbClr val="6C3A27"/>
                </a:solidFill>
                <a:latin typeface="微軟正黑體" panose="020B0604030504040204" pitchFamily="34" charset="-120"/>
                <a:ea typeface="微軟正黑體" panose="020B0604030504040204" pitchFamily="34" charset="-120"/>
              </a:rPr>
              <a:t>7.8</a:t>
            </a:r>
            <a:endParaRPr lang="zh-TW" altLang="en-US" sz="2800" dirty="0">
              <a:solidFill>
                <a:srgbClr val="6C3A27"/>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C760FD2D-9954-451C-AF1C-99C0738002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Tree>
    <p:extLst>
      <p:ext uri="{BB962C8B-B14F-4D97-AF65-F5344CB8AC3E}">
        <p14:creationId xmlns:p14="http://schemas.microsoft.com/office/powerpoint/2010/main" val="10257821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B3A05C-5AEA-4CEF-B733-5F0B5FE2AB53}"/>
              </a:ext>
            </a:extLst>
          </p:cNvPr>
          <p:cNvPicPr>
            <a:picLocks noChangeAspect="1"/>
          </p:cNvPicPr>
          <p:nvPr/>
        </p:nvPicPr>
        <p:blipFill rotWithShape="1">
          <a:blip r:embed="rId3"/>
          <a:srcRect l="9397" t="3555" r="11274" b="14930"/>
          <a:stretch/>
        </p:blipFill>
        <p:spPr>
          <a:xfrm>
            <a:off x="2418771" y="1520029"/>
            <a:ext cx="9195050" cy="3836479"/>
          </a:xfrm>
          <a:prstGeom prst="rect">
            <a:avLst/>
          </a:prstGeom>
        </p:spPr>
      </p:pic>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5" name="文字方塊 34">
            <a:extLst>
              <a:ext uri="{FF2B5EF4-FFF2-40B4-BE49-F238E27FC236}">
                <a16:creationId xmlns:a16="http://schemas.microsoft.com/office/drawing/2014/main" id="{A7EBD9FF-9F37-4550-87DD-729CD9D291D7}"/>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a:t>
            </a:r>
            <a:r>
              <a:rPr lang="en-US" altLang="zh-TW" sz="3200" b="1" dirty="0">
                <a:solidFill>
                  <a:srgbClr val="6C3A27"/>
                </a:solidFill>
                <a:latin typeface="微軟正黑體" panose="020B0604030504040204" pitchFamily="34" charset="-120"/>
                <a:ea typeface="微軟正黑體" panose="020B0604030504040204" pitchFamily="34" charset="-120"/>
              </a:rPr>
              <a:t>2016</a:t>
            </a:r>
            <a:r>
              <a:rPr lang="zh-TW" altLang="en-US" sz="3200" b="1" dirty="0">
                <a:solidFill>
                  <a:srgbClr val="6C3A27"/>
                </a:solidFill>
                <a:latin typeface="微軟正黑體" panose="020B0604030504040204" pitchFamily="34" charset="-120"/>
                <a:ea typeface="微軟正黑體" panose="020B0604030504040204" pitchFamily="34" charset="-120"/>
              </a:rPr>
              <a:t>年大地震後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36" name="群組 35">
            <a:extLst>
              <a:ext uri="{FF2B5EF4-FFF2-40B4-BE49-F238E27FC236}">
                <a16:creationId xmlns:a16="http://schemas.microsoft.com/office/drawing/2014/main" id="{8B358539-AA5B-48DA-9664-30F560ED875E}"/>
              </a:ext>
            </a:extLst>
          </p:cNvPr>
          <p:cNvGrpSpPr/>
          <p:nvPr/>
        </p:nvGrpSpPr>
        <p:grpSpPr>
          <a:xfrm>
            <a:off x="0" y="5832805"/>
            <a:ext cx="12192000" cy="1165969"/>
            <a:chOff x="0" y="5832805"/>
            <a:chExt cx="12192000" cy="1165969"/>
          </a:xfrm>
        </p:grpSpPr>
        <p:sp>
          <p:nvSpPr>
            <p:cNvPr id="37" name="矩形 36">
              <a:extLst>
                <a:ext uri="{FF2B5EF4-FFF2-40B4-BE49-F238E27FC236}">
                  <a16:creationId xmlns:a16="http://schemas.microsoft.com/office/drawing/2014/main" id="{65421E01-3738-48A7-9C3F-7706B5D4EDFE}"/>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836B4E3D-A2DE-483B-BF95-A546381A2491}"/>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564F076-BFCB-47CB-A7F1-B4B1B4B92B37}"/>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686793F-76D2-4589-8833-4F8388D0F1B0}"/>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6CDA71-511A-492E-8546-0DBA133000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59FCA445-C59D-49AB-BAF0-3790F84351F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EA58D10C-4258-4E5E-8963-74A469357EC7}"/>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463C7259-4AA4-49AF-B5DF-03ABE43370DC}"/>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a:extLst>
                <a:ext uri="{FF2B5EF4-FFF2-40B4-BE49-F238E27FC236}">
                  <a16:creationId xmlns:a16="http://schemas.microsoft.com/office/drawing/2014/main" id="{7A899136-31D6-44C1-9B5A-38A467EFEFA8}"/>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1956F688-58E5-4DBD-B869-FAAF774B444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DB5A32F-A51C-4818-BE08-A693F60B7649}"/>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AC501E80-EDD8-4B60-B5F6-CE9EFB696D75}"/>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6A1DC64E-56E8-464E-8107-C44CF1E8AAE8}"/>
                </a:ext>
              </a:extLst>
            </p:cNvPr>
            <p:cNvGrpSpPr/>
            <p:nvPr/>
          </p:nvGrpSpPr>
          <p:grpSpPr>
            <a:xfrm>
              <a:off x="672089" y="5996200"/>
              <a:ext cx="11180350" cy="885391"/>
              <a:chOff x="129930" y="1808128"/>
              <a:chExt cx="11180350" cy="885391"/>
            </a:xfrm>
          </p:grpSpPr>
          <p:sp>
            <p:nvSpPr>
              <p:cNvPr id="50" name="矩形 49">
                <a:extLst>
                  <a:ext uri="{FF2B5EF4-FFF2-40B4-BE49-F238E27FC236}">
                    <a16:creationId xmlns:a16="http://schemas.microsoft.com/office/drawing/2014/main" id="{0F1EA04E-0C45-48CC-B5E9-1B417336D0F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1" name="矩形 50">
                <a:extLst>
                  <a:ext uri="{FF2B5EF4-FFF2-40B4-BE49-F238E27FC236}">
                    <a16:creationId xmlns:a16="http://schemas.microsoft.com/office/drawing/2014/main" id="{AD8411E5-641B-4144-B1AB-8F3C3205E956}"/>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2" name="矩形 51">
                <a:extLst>
                  <a:ext uri="{FF2B5EF4-FFF2-40B4-BE49-F238E27FC236}">
                    <a16:creationId xmlns:a16="http://schemas.microsoft.com/office/drawing/2014/main" id="{E268E7BE-67F9-4324-9E31-A52E37BEF06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3" name="矩形 52">
                <a:extLst>
                  <a:ext uri="{FF2B5EF4-FFF2-40B4-BE49-F238E27FC236}">
                    <a16:creationId xmlns:a16="http://schemas.microsoft.com/office/drawing/2014/main" id="{EACA714E-9428-4008-B35D-86DD7301977A}"/>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54" name="矩形 53">
                <a:extLst>
                  <a:ext uri="{FF2B5EF4-FFF2-40B4-BE49-F238E27FC236}">
                    <a16:creationId xmlns:a16="http://schemas.microsoft.com/office/drawing/2014/main" id="{83B39D8A-C2FC-45D2-903A-7E68753C6FB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55" name="矩形 54">
                <a:extLst>
                  <a:ext uri="{FF2B5EF4-FFF2-40B4-BE49-F238E27FC236}">
                    <a16:creationId xmlns:a16="http://schemas.microsoft.com/office/drawing/2014/main" id="{8634E4B6-C605-41BE-993D-4D4C6AFBF18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56" name="矩形 55">
                <a:extLst>
                  <a:ext uri="{FF2B5EF4-FFF2-40B4-BE49-F238E27FC236}">
                    <a16:creationId xmlns:a16="http://schemas.microsoft.com/office/drawing/2014/main" id="{FEB87276-5409-429E-9E11-07F61399394F}"/>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57" name="矩形 56">
                <a:extLst>
                  <a:ext uri="{FF2B5EF4-FFF2-40B4-BE49-F238E27FC236}">
                    <a16:creationId xmlns:a16="http://schemas.microsoft.com/office/drawing/2014/main" id="{2EB59F69-D5DB-4D61-96CA-E4CC1206B8A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8" name="文字方塊 77">
            <a:extLst>
              <a:ext uri="{FF2B5EF4-FFF2-40B4-BE49-F238E27FC236}">
                <a16:creationId xmlns:a16="http://schemas.microsoft.com/office/drawing/2014/main" id="{8E3667A0-42D9-489A-BBD8-97FAF1FC6411}"/>
              </a:ext>
            </a:extLst>
          </p:cNvPr>
          <p:cNvSpPr txBox="1"/>
          <p:nvPr/>
        </p:nvSpPr>
        <p:spPr>
          <a:xfrm>
            <a:off x="1885848" y="5547867"/>
            <a:ext cx="133081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2016</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月</a:t>
            </a:r>
          </a:p>
        </p:txBody>
      </p:sp>
      <p:sp>
        <p:nvSpPr>
          <p:cNvPr id="79" name="文字方塊 78">
            <a:extLst>
              <a:ext uri="{FF2B5EF4-FFF2-40B4-BE49-F238E27FC236}">
                <a16:creationId xmlns:a16="http://schemas.microsoft.com/office/drawing/2014/main" id="{A7D3B302-4F1E-4D01-9F66-D3EC59849497}"/>
              </a:ext>
            </a:extLst>
          </p:cNvPr>
          <p:cNvSpPr txBox="1"/>
          <p:nvPr/>
        </p:nvSpPr>
        <p:spPr>
          <a:xfrm>
            <a:off x="11251192" y="5566721"/>
            <a:ext cx="681597"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12</a:t>
            </a:r>
            <a:r>
              <a:rPr lang="zh-TW" altLang="en-US" dirty="0">
                <a:latin typeface="微軟正黑體" panose="020B0604030504040204" pitchFamily="34" charset="-120"/>
                <a:ea typeface="微軟正黑體" panose="020B0604030504040204" pitchFamily="34" charset="-120"/>
              </a:rPr>
              <a:t>月</a:t>
            </a:r>
          </a:p>
        </p:txBody>
      </p:sp>
      <p:sp>
        <p:nvSpPr>
          <p:cNvPr id="80" name="文字方塊 79">
            <a:extLst>
              <a:ext uri="{FF2B5EF4-FFF2-40B4-BE49-F238E27FC236}">
                <a16:creationId xmlns:a16="http://schemas.microsoft.com/office/drawing/2014/main" id="{8B214A3F-C923-4743-B892-FE7AFE2C4C6F}"/>
              </a:ext>
            </a:extLst>
          </p:cNvPr>
          <p:cNvSpPr txBox="1"/>
          <p:nvPr/>
        </p:nvSpPr>
        <p:spPr>
          <a:xfrm>
            <a:off x="5162219" y="918355"/>
            <a:ext cx="4185761"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熱門品項種類周總銷量折線圖</a:t>
            </a:r>
          </a:p>
        </p:txBody>
      </p:sp>
      <p:cxnSp>
        <p:nvCxnSpPr>
          <p:cNvPr id="81" name="直線接點 80">
            <a:extLst>
              <a:ext uri="{FF2B5EF4-FFF2-40B4-BE49-F238E27FC236}">
                <a16:creationId xmlns:a16="http://schemas.microsoft.com/office/drawing/2014/main" id="{ECFF1972-837A-4A86-80D2-58480232869E}"/>
              </a:ext>
            </a:extLst>
          </p:cNvPr>
          <p:cNvCxnSpPr/>
          <p:nvPr/>
        </p:nvCxnSpPr>
        <p:spPr>
          <a:xfrm flipV="1">
            <a:off x="2416666"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F54E213A-9E0C-44BD-B958-C38778B56621}"/>
              </a:ext>
            </a:extLst>
          </p:cNvPr>
          <p:cNvCxnSpPr/>
          <p:nvPr/>
        </p:nvCxnSpPr>
        <p:spPr>
          <a:xfrm flipV="1">
            <a:off x="11613457"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1518ACE5-0E19-46A6-BD08-EA10DFC8E583}"/>
              </a:ext>
            </a:extLst>
          </p:cNvPr>
          <p:cNvSpPr/>
          <p:nvPr/>
        </p:nvSpPr>
        <p:spPr>
          <a:xfrm>
            <a:off x="1885848" y="1074656"/>
            <a:ext cx="1627045" cy="173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AEAE0CE4-EE88-453B-A0FE-A258CAA92C5D}"/>
              </a:ext>
            </a:extLst>
          </p:cNvPr>
          <p:cNvSpPr/>
          <p:nvPr/>
        </p:nvSpPr>
        <p:spPr>
          <a:xfrm>
            <a:off x="2418772" y="1355103"/>
            <a:ext cx="9195049" cy="4147794"/>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接點 84">
            <a:extLst>
              <a:ext uri="{FF2B5EF4-FFF2-40B4-BE49-F238E27FC236}">
                <a16:creationId xmlns:a16="http://schemas.microsoft.com/office/drawing/2014/main" id="{BFE22542-2B46-4C99-9172-1866FF371318}"/>
              </a:ext>
            </a:extLst>
          </p:cNvPr>
          <p:cNvCxnSpPr/>
          <p:nvPr/>
        </p:nvCxnSpPr>
        <p:spPr>
          <a:xfrm flipV="1">
            <a:off x="488350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253F56F-B61E-4EAB-B81A-F4099D83A1B0}"/>
              </a:ext>
            </a:extLst>
          </p:cNvPr>
          <p:cNvSpPr/>
          <p:nvPr/>
        </p:nvSpPr>
        <p:spPr>
          <a:xfrm>
            <a:off x="4650694" y="5544210"/>
            <a:ext cx="548548"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月</a:t>
            </a:r>
          </a:p>
        </p:txBody>
      </p:sp>
      <p:sp>
        <p:nvSpPr>
          <p:cNvPr id="76" name="矩形: 圓角 75">
            <a:extLst>
              <a:ext uri="{FF2B5EF4-FFF2-40B4-BE49-F238E27FC236}">
                <a16:creationId xmlns:a16="http://schemas.microsoft.com/office/drawing/2014/main" id="{AB5C831C-EFD5-4F29-8585-E662D6326942}"/>
              </a:ext>
            </a:extLst>
          </p:cNvPr>
          <p:cNvSpPr/>
          <p:nvPr/>
        </p:nvSpPr>
        <p:spPr>
          <a:xfrm>
            <a:off x="1789889" y="3448188"/>
            <a:ext cx="199593" cy="4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77" name="文字方塊 76">
            <a:extLst>
              <a:ext uri="{FF2B5EF4-FFF2-40B4-BE49-F238E27FC236}">
                <a16:creationId xmlns:a16="http://schemas.microsoft.com/office/drawing/2014/main" id="{51412C82-288F-4F04-B779-26C732E1A249}"/>
              </a:ext>
            </a:extLst>
          </p:cNvPr>
          <p:cNvSpPr txBox="1"/>
          <p:nvPr/>
        </p:nvSpPr>
        <p:spPr>
          <a:xfrm>
            <a:off x="755781" y="3273943"/>
            <a:ext cx="1441801" cy="554727"/>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sp>
        <p:nvSpPr>
          <p:cNvPr id="74" name="矩形: 圓角 73">
            <a:extLst>
              <a:ext uri="{FF2B5EF4-FFF2-40B4-BE49-F238E27FC236}">
                <a16:creationId xmlns:a16="http://schemas.microsoft.com/office/drawing/2014/main" id="{51C3C6E5-9C6D-45F8-9B17-70BDA79B32C3}"/>
              </a:ext>
            </a:extLst>
          </p:cNvPr>
          <p:cNvSpPr/>
          <p:nvPr/>
        </p:nvSpPr>
        <p:spPr>
          <a:xfrm>
            <a:off x="1789889" y="5370905"/>
            <a:ext cx="199593" cy="491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atin typeface="微軟正黑體" panose="020B0604030504040204" pitchFamily="34" charset="-120"/>
              <a:ea typeface="微軟正黑體" panose="020B0604030504040204" pitchFamily="34" charset="-120"/>
            </a:endParaRPr>
          </a:p>
        </p:txBody>
      </p:sp>
      <p:sp>
        <p:nvSpPr>
          <p:cNvPr id="75" name="文字方塊 74">
            <a:extLst>
              <a:ext uri="{FF2B5EF4-FFF2-40B4-BE49-F238E27FC236}">
                <a16:creationId xmlns:a16="http://schemas.microsoft.com/office/drawing/2014/main" id="{9F747D7A-8790-402D-B829-4C81657B477A}"/>
              </a:ext>
            </a:extLst>
          </p:cNvPr>
          <p:cNvSpPr txBox="1"/>
          <p:nvPr/>
        </p:nvSpPr>
        <p:spPr>
          <a:xfrm>
            <a:off x="784064" y="5196660"/>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sp>
        <p:nvSpPr>
          <p:cNvPr id="72" name="矩形: 圓角 71">
            <a:extLst>
              <a:ext uri="{FF2B5EF4-FFF2-40B4-BE49-F238E27FC236}">
                <a16:creationId xmlns:a16="http://schemas.microsoft.com/office/drawing/2014/main" id="{9C9304C4-545A-438A-ABD5-CB210A851FCB}"/>
              </a:ext>
            </a:extLst>
          </p:cNvPr>
          <p:cNvSpPr/>
          <p:nvPr/>
        </p:nvSpPr>
        <p:spPr>
          <a:xfrm>
            <a:off x="1789891" y="4409546"/>
            <a:ext cx="199593" cy="49164"/>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73" name="文字方塊 72">
            <a:extLst>
              <a:ext uri="{FF2B5EF4-FFF2-40B4-BE49-F238E27FC236}">
                <a16:creationId xmlns:a16="http://schemas.microsoft.com/office/drawing/2014/main" id="{0714FE8D-795F-4766-A0CA-14E4AD3BE3AD}"/>
              </a:ext>
            </a:extLst>
          </p:cNvPr>
          <p:cNvSpPr txBox="1"/>
          <p:nvPr/>
        </p:nvSpPr>
        <p:spPr>
          <a:xfrm>
            <a:off x="263426" y="4235301"/>
            <a:ext cx="2216964"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sp>
        <p:nvSpPr>
          <p:cNvPr id="70" name="矩形: 圓角 69">
            <a:extLst>
              <a:ext uri="{FF2B5EF4-FFF2-40B4-BE49-F238E27FC236}">
                <a16:creationId xmlns:a16="http://schemas.microsoft.com/office/drawing/2014/main" id="{4E0C118F-DA38-45A3-905E-E7760F058DFC}"/>
              </a:ext>
            </a:extLst>
          </p:cNvPr>
          <p:cNvSpPr/>
          <p:nvPr/>
        </p:nvSpPr>
        <p:spPr>
          <a:xfrm>
            <a:off x="1789889" y="4890225"/>
            <a:ext cx="199593" cy="491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71" name="文字方塊 70">
            <a:extLst>
              <a:ext uri="{FF2B5EF4-FFF2-40B4-BE49-F238E27FC236}">
                <a16:creationId xmlns:a16="http://schemas.microsoft.com/office/drawing/2014/main" id="{E797901F-31B5-4192-A62B-A52D2BAAB1AE}"/>
              </a:ext>
            </a:extLst>
          </p:cNvPr>
          <p:cNvSpPr txBox="1"/>
          <p:nvPr/>
        </p:nvSpPr>
        <p:spPr>
          <a:xfrm>
            <a:off x="784062" y="4715980"/>
            <a:ext cx="1441801"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sp>
        <p:nvSpPr>
          <p:cNvPr id="68" name="矩形: 圓角 67">
            <a:extLst>
              <a:ext uri="{FF2B5EF4-FFF2-40B4-BE49-F238E27FC236}">
                <a16:creationId xmlns:a16="http://schemas.microsoft.com/office/drawing/2014/main" id="{D07DB622-92D2-4CBD-B71F-155511ABDCFC}"/>
              </a:ext>
            </a:extLst>
          </p:cNvPr>
          <p:cNvSpPr/>
          <p:nvPr/>
        </p:nvSpPr>
        <p:spPr>
          <a:xfrm>
            <a:off x="1789891" y="2967509"/>
            <a:ext cx="199593" cy="49164"/>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69" name="文字方塊 68">
            <a:extLst>
              <a:ext uri="{FF2B5EF4-FFF2-40B4-BE49-F238E27FC236}">
                <a16:creationId xmlns:a16="http://schemas.microsoft.com/office/drawing/2014/main" id="{F479BBA8-31FB-428D-B083-63E1DA743F23}"/>
              </a:ext>
            </a:extLst>
          </p:cNvPr>
          <p:cNvSpPr txBox="1"/>
          <p:nvPr/>
        </p:nvSpPr>
        <p:spPr>
          <a:xfrm>
            <a:off x="528458" y="2793264"/>
            <a:ext cx="1829383"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sp>
        <p:nvSpPr>
          <p:cNvPr id="66" name="矩形: 圓角 65">
            <a:extLst>
              <a:ext uri="{FF2B5EF4-FFF2-40B4-BE49-F238E27FC236}">
                <a16:creationId xmlns:a16="http://schemas.microsoft.com/office/drawing/2014/main" id="{C4E42CBC-3832-4B90-BA82-F6E3E7E476A3}"/>
              </a:ext>
            </a:extLst>
          </p:cNvPr>
          <p:cNvSpPr/>
          <p:nvPr/>
        </p:nvSpPr>
        <p:spPr>
          <a:xfrm>
            <a:off x="1789889" y="3928867"/>
            <a:ext cx="199593" cy="49164"/>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67" name="文字方塊 66">
            <a:extLst>
              <a:ext uri="{FF2B5EF4-FFF2-40B4-BE49-F238E27FC236}">
                <a16:creationId xmlns:a16="http://schemas.microsoft.com/office/drawing/2014/main" id="{9BE989D0-5891-487A-A23D-B852ED55CCAD}"/>
              </a:ext>
            </a:extLst>
          </p:cNvPr>
          <p:cNvSpPr txBox="1"/>
          <p:nvPr/>
        </p:nvSpPr>
        <p:spPr>
          <a:xfrm>
            <a:off x="774635" y="3754622"/>
            <a:ext cx="1441801"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cxnSp>
        <p:nvCxnSpPr>
          <p:cNvPr id="86" name="直線接點 85">
            <a:extLst>
              <a:ext uri="{FF2B5EF4-FFF2-40B4-BE49-F238E27FC236}">
                <a16:creationId xmlns:a16="http://schemas.microsoft.com/office/drawing/2014/main" id="{B0C0F0A1-64C8-4A9E-96F9-B130F21B0224}"/>
              </a:ext>
            </a:extLst>
          </p:cNvPr>
          <p:cNvCxnSpPr/>
          <p:nvPr/>
        </p:nvCxnSpPr>
        <p:spPr>
          <a:xfrm flipV="1">
            <a:off x="5662825"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ADD0472E-D265-4AB5-AABE-2E85F423292A}"/>
              </a:ext>
            </a:extLst>
          </p:cNvPr>
          <p:cNvSpPr/>
          <p:nvPr/>
        </p:nvSpPr>
        <p:spPr>
          <a:xfrm>
            <a:off x="5430015" y="5544210"/>
            <a:ext cx="548548"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月</a:t>
            </a:r>
          </a:p>
        </p:txBody>
      </p:sp>
    </p:spTree>
    <p:extLst>
      <p:ext uri="{BB962C8B-B14F-4D97-AF65-F5344CB8AC3E}">
        <p14:creationId xmlns:p14="http://schemas.microsoft.com/office/powerpoint/2010/main" val="11053760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B3A05C-5AEA-4CEF-B733-5F0B5FE2AB53}"/>
              </a:ext>
            </a:extLst>
          </p:cNvPr>
          <p:cNvPicPr>
            <a:picLocks noChangeAspect="1"/>
          </p:cNvPicPr>
          <p:nvPr/>
        </p:nvPicPr>
        <p:blipFill rotWithShape="1">
          <a:blip r:embed="rId3"/>
          <a:srcRect l="9397" t="3555" r="11274" b="14930"/>
          <a:stretch/>
        </p:blipFill>
        <p:spPr>
          <a:xfrm>
            <a:off x="2418771" y="1520029"/>
            <a:ext cx="9195050" cy="3836479"/>
          </a:xfrm>
          <a:prstGeom prst="rect">
            <a:avLst/>
          </a:prstGeom>
        </p:spPr>
      </p:pic>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A0849FE2-81A8-43BF-9025-37FEC9F15A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35" name="文字方塊 34">
            <a:extLst>
              <a:ext uri="{FF2B5EF4-FFF2-40B4-BE49-F238E27FC236}">
                <a16:creationId xmlns:a16="http://schemas.microsoft.com/office/drawing/2014/main" id="{A7EBD9FF-9F37-4550-87DD-729CD9D291D7}"/>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a:t>
            </a:r>
            <a:r>
              <a:rPr lang="en-US" altLang="zh-TW" sz="3200" b="1" dirty="0">
                <a:solidFill>
                  <a:srgbClr val="6C3A27"/>
                </a:solidFill>
                <a:latin typeface="微軟正黑體" panose="020B0604030504040204" pitchFamily="34" charset="-120"/>
                <a:ea typeface="微軟正黑體" panose="020B0604030504040204" pitchFamily="34" charset="-120"/>
              </a:rPr>
              <a:t>2016</a:t>
            </a:r>
            <a:r>
              <a:rPr lang="zh-TW" altLang="en-US" sz="3200" b="1" dirty="0">
                <a:solidFill>
                  <a:srgbClr val="6C3A27"/>
                </a:solidFill>
                <a:latin typeface="微軟正黑體" panose="020B0604030504040204" pitchFamily="34" charset="-120"/>
                <a:ea typeface="微軟正黑體" panose="020B0604030504040204" pitchFamily="34" charset="-120"/>
              </a:rPr>
              <a:t>年大地震後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36" name="群組 35">
            <a:extLst>
              <a:ext uri="{FF2B5EF4-FFF2-40B4-BE49-F238E27FC236}">
                <a16:creationId xmlns:a16="http://schemas.microsoft.com/office/drawing/2014/main" id="{8B358539-AA5B-48DA-9664-30F560ED875E}"/>
              </a:ext>
            </a:extLst>
          </p:cNvPr>
          <p:cNvGrpSpPr/>
          <p:nvPr/>
        </p:nvGrpSpPr>
        <p:grpSpPr>
          <a:xfrm>
            <a:off x="0" y="5832805"/>
            <a:ext cx="12192000" cy="1165969"/>
            <a:chOff x="0" y="5832805"/>
            <a:chExt cx="12192000" cy="1165969"/>
          </a:xfrm>
        </p:grpSpPr>
        <p:sp>
          <p:nvSpPr>
            <p:cNvPr id="37" name="矩形 36">
              <a:extLst>
                <a:ext uri="{FF2B5EF4-FFF2-40B4-BE49-F238E27FC236}">
                  <a16:creationId xmlns:a16="http://schemas.microsoft.com/office/drawing/2014/main" id="{65421E01-3738-48A7-9C3F-7706B5D4EDFE}"/>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836B4E3D-A2DE-483B-BF95-A546381A2491}"/>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564F076-BFCB-47CB-A7F1-B4B1B4B92B37}"/>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686793F-76D2-4589-8833-4F8388D0F1B0}"/>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7B6CDA71-511A-492E-8546-0DBA1330002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59FCA445-C59D-49AB-BAF0-3790F84351F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EA58D10C-4258-4E5E-8963-74A469357EC7}"/>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463C7259-4AA4-49AF-B5DF-03ABE43370DC}"/>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a:extLst>
                <a:ext uri="{FF2B5EF4-FFF2-40B4-BE49-F238E27FC236}">
                  <a16:creationId xmlns:a16="http://schemas.microsoft.com/office/drawing/2014/main" id="{7A899136-31D6-44C1-9B5A-38A467EFEFA8}"/>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1956F688-58E5-4DBD-B869-FAAF774B444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DB5A32F-A51C-4818-BE08-A693F60B7649}"/>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AC501E80-EDD8-4B60-B5F6-CE9EFB696D75}"/>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6A1DC64E-56E8-464E-8107-C44CF1E8AAE8}"/>
                </a:ext>
              </a:extLst>
            </p:cNvPr>
            <p:cNvGrpSpPr/>
            <p:nvPr/>
          </p:nvGrpSpPr>
          <p:grpSpPr>
            <a:xfrm>
              <a:off x="672089" y="5996200"/>
              <a:ext cx="11180350" cy="885391"/>
              <a:chOff x="129930" y="1808128"/>
              <a:chExt cx="11180350" cy="885391"/>
            </a:xfrm>
          </p:grpSpPr>
          <p:sp>
            <p:nvSpPr>
              <p:cNvPr id="50" name="矩形 49">
                <a:extLst>
                  <a:ext uri="{FF2B5EF4-FFF2-40B4-BE49-F238E27FC236}">
                    <a16:creationId xmlns:a16="http://schemas.microsoft.com/office/drawing/2014/main" id="{0F1EA04E-0C45-48CC-B5E9-1B417336D0F3}"/>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1" name="矩形 50">
                <a:extLst>
                  <a:ext uri="{FF2B5EF4-FFF2-40B4-BE49-F238E27FC236}">
                    <a16:creationId xmlns:a16="http://schemas.microsoft.com/office/drawing/2014/main" id="{AD8411E5-641B-4144-B1AB-8F3C3205E956}"/>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2" name="矩形 51">
                <a:extLst>
                  <a:ext uri="{FF2B5EF4-FFF2-40B4-BE49-F238E27FC236}">
                    <a16:creationId xmlns:a16="http://schemas.microsoft.com/office/drawing/2014/main" id="{E268E7BE-67F9-4324-9E31-A52E37BEF06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3" name="矩形 52">
                <a:extLst>
                  <a:ext uri="{FF2B5EF4-FFF2-40B4-BE49-F238E27FC236}">
                    <a16:creationId xmlns:a16="http://schemas.microsoft.com/office/drawing/2014/main" id="{EACA714E-9428-4008-B35D-86DD7301977A}"/>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54" name="矩形 53">
                <a:extLst>
                  <a:ext uri="{FF2B5EF4-FFF2-40B4-BE49-F238E27FC236}">
                    <a16:creationId xmlns:a16="http://schemas.microsoft.com/office/drawing/2014/main" id="{83B39D8A-C2FC-45D2-903A-7E68753C6FB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55" name="矩形 54">
                <a:extLst>
                  <a:ext uri="{FF2B5EF4-FFF2-40B4-BE49-F238E27FC236}">
                    <a16:creationId xmlns:a16="http://schemas.microsoft.com/office/drawing/2014/main" id="{8634E4B6-C605-41BE-993D-4D4C6AFBF18E}"/>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56" name="矩形 55">
                <a:extLst>
                  <a:ext uri="{FF2B5EF4-FFF2-40B4-BE49-F238E27FC236}">
                    <a16:creationId xmlns:a16="http://schemas.microsoft.com/office/drawing/2014/main" id="{FEB87276-5409-429E-9E11-07F61399394F}"/>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57" name="矩形 56">
                <a:extLst>
                  <a:ext uri="{FF2B5EF4-FFF2-40B4-BE49-F238E27FC236}">
                    <a16:creationId xmlns:a16="http://schemas.microsoft.com/office/drawing/2014/main" id="{2EB59F69-D5DB-4D61-96CA-E4CC1206B8A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78" name="文字方塊 77">
            <a:extLst>
              <a:ext uri="{FF2B5EF4-FFF2-40B4-BE49-F238E27FC236}">
                <a16:creationId xmlns:a16="http://schemas.microsoft.com/office/drawing/2014/main" id="{8E3667A0-42D9-489A-BBD8-97FAF1FC6411}"/>
              </a:ext>
            </a:extLst>
          </p:cNvPr>
          <p:cNvSpPr txBox="1"/>
          <p:nvPr/>
        </p:nvSpPr>
        <p:spPr>
          <a:xfrm>
            <a:off x="1885848" y="5547867"/>
            <a:ext cx="133081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2016</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月</a:t>
            </a:r>
          </a:p>
        </p:txBody>
      </p:sp>
      <p:sp>
        <p:nvSpPr>
          <p:cNvPr id="79" name="文字方塊 78">
            <a:extLst>
              <a:ext uri="{FF2B5EF4-FFF2-40B4-BE49-F238E27FC236}">
                <a16:creationId xmlns:a16="http://schemas.microsoft.com/office/drawing/2014/main" id="{A7D3B302-4F1E-4D01-9F66-D3EC59849497}"/>
              </a:ext>
            </a:extLst>
          </p:cNvPr>
          <p:cNvSpPr txBox="1"/>
          <p:nvPr/>
        </p:nvSpPr>
        <p:spPr>
          <a:xfrm>
            <a:off x="11251192" y="5566721"/>
            <a:ext cx="681597"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12</a:t>
            </a:r>
            <a:r>
              <a:rPr lang="zh-TW" altLang="en-US" dirty="0">
                <a:latin typeface="微軟正黑體" panose="020B0604030504040204" pitchFamily="34" charset="-120"/>
                <a:ea typeface="微軟正黑體" panose="020B0604030504040204" pitchFamily="34" charset="-120"/>
              </a:rPr>
              <a:t>月</a:t>
            </a:r>
          </a:p>
        </p:txBody>
      </p:sp>
      <p:cxnSp>
        <p:nvCxnSpPr>
          <p:cNvPr id="81" name="直線接點 80">
            <a:extLst>
              <a:ext uri="{FF2B5EF4-FFF2-40B4-BE49-F238E27FC236}">
                <a16:creationId xmlns:a16="http://schemas.microsoft.com/office/drawing/2014/main" id="{ECFF1972-837A-4A86-80D2-58480232869E}"/>
              </a:ext>
            </a:extLst>
          </p:cNvPr>
          <p:cNvCxnSpPr/>
          <p:nvPr/>
        </p:nvCxnSpPr>
        <p:spPr>
          <a:xfrm flipV="1">
            <a:off x="2416666"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F54E213A-9E0C-44BD-B958-C38778B56621}"/>
              </a:ext>
            </a:extLst>
          </p:cNvPr>
          <p:cNvCxnSpPr/>
          <p:nvPr/>
        </p:nvCxnSpPr>
        <p:spPr>
          <a:xfrm flipV="1">
            <a:off x="11613457"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1518ACE5-0E19-46A6-BD08-EA10DFC8E583}"/>
              </a:ext>
            </a:extLst>
          </p:cNvPr>
          <p:cNvSpPr/>
          <p:nvPr/>
        </p:nvSpPr>
        <p:spPr>
          <a:xfrm>
            <a:off x="1885848" y="1074656"/>
            <a:ext cx="1627045" cy="173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AEAE0CE4-EE88-453B-A0FE-A258CAA92C5D}"/>
              </a:ext>
            </a:extLst>
          </p:cNvPr>
          <p:cNvSpPr/>
          <p:nvPr/>
        </p:nvSpPr>
        <p:spPr>
          <a:xfrm>
            <a:off x="2418772" y="1355103"/>
            <a:ext cx="9195049" cy="4147794"/>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接點 84">
            <a:extLst>
              <a:ext uri="{FF2B5EF4-FFF2-40B4-BE49-F238E27FC236}">
                <a16:creationId xmlns:a16="http://schemas.microsoft.com/office/drawing/2014/main" id="{BFE22542-2B46-4C99-9172-1866FF371318}"/>
              </a:ext>
            </a:extLst>
          </p:cNvPr>
          <p:cNvCxnSpPr/>
          <p:nvPr/>
        </p:nvCxnSpPr>
        <p:spPr>
          <a:xfrm flipV="1">
            <a:off x="488350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253F56F-B61E-4EAB-B81A-F4099D83A1B0}"/>
              </a:ext>
            </a:extLst>
          </p:cNvPr>
          <p:cNvSpPr/>
          <p:nvPr/>
        </p:nvSpPr>
        <p:spPr>
          <a:xfrm>
            <a:off x="4650694" y="5544210"/>
            <a:ext cx="548548"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月</a:t>
            </a:r>
          </a:p>
        </p:txBody>
      </p:sp>
      <p:sp>
        <p:nvSpPr>
          <p:cNvPr id="76" name="矩形: 圓角 75">
            <a:extLst>
              <a:ext uri="{FF2B5EF4-FFF2-40B4-BE49-F238E27FC236}">
                <a16:creationId xmlns:a16="http://schemas.microsoft.com/office/drawing/2014/main" id="{AB5C831C-EFD5-4F29-8585-E662D6326942}"/>
              </a:ext>
            </a:extLst>
          </p:cNvPr>
          <p:cNvSpPr/>
          <p:nvPr/>
        </p:nvSpPr>
        <p:spPr>
          <a:xfrm>
            <a:off x="1789889" y="3448188"/>
            <a:ext cx="199593" cy="491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77" name="文字方塊 76">
            <a:extLst>
              <a:ext uri="{FF2B5EF4-FFF2-40B4-BE49-F238E27FC236}">
                <a16:creationId xmlns:a16="http://schemas.microsoft.com/office/drawing/2014/main" id="{51412C82-288F-4F04-B779-26C732E1A249}"/>
              </a:ext>
            </a:extLst>
          </p:cNvPr>
          <p:cNvSpPr txBox="1"/>
          <p:nvPr/>
        </p:nvSpPr>
        <p:spPr>
          <a:xfrm>
            <a:off x="755781" y="3273943"/>
            <a:ext cx="1441801" cy="554727"/>
          </a:xfrm>
          <a:prstGeom prst="rect">
            <a:avLst/>
          </a:prstGeom>
          <a:noFill/>
          <a:ln>
            <a:noFill/>
          </a:ln>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飲料類</a:t>
            </a:r>
          </a:p>
        </p:txBody>
      </p:sp>
      <p:sp>
        <p:nvSpPr>
          <p:cNvPr id="74" name="矩形: 圓角 73">
            <a:extLst>
              <a:ext uri="{FF2B5EF4-FFF2-40B4-BE49-F238E27FC236}">
                <a16:creationId xmlns:a16="http://schemas.microsoft.com/office/drawing/2014/main" id="{51C3C6E5-9C6D-45F8-9B17-70BDA79B32C3}"/>
              </a:ext>
            </a:extLst>
          </p:cNvPr>
          <p:cNvSpPr/>
          <p:nvPr/>
        </p:nvSpPr>
        <p:spPr>
          <a:xfrm>
            <a:off x="1789889" y="5370905"/>
            <a:ext cx="199593" cy="491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atin typeface="微軟正黑體" panose="020B0604030504040204" pitchFamily="34" charset="-120"/>
              <a:ea typeface="微軟正黑體" panose="020B0604030504040204" pitchFamily="34" charset="-120"/>
            </a:endParaRPr>
          </a:p>
        </p:txBody>
      </p:sp>
      <p:sp>
        <p:nvSpPr>
          <p:cNvPr id="75" name="文字方塊 74">
            <a:extLst>
              <a:ext uri="{FF2B5EF4-FFF2-40B4-BE49-F238E27FC236}">
                <a16:creationId xmlns:a16="http://schemas.microsoft.com/office/drawing/2014/main" id="{9F747D7A-8790-402D-B829-4C81657B477A}"/>
              </a:ext>
            </a:extLst>
          </p:cNvPr>
          <p:cNvSpPr txBox="1"/>
          <p:nvPr/>
        </p:nvSpPr>
        <p:spPr>
          <a:xfrm>
            <a:off x="784064" y="5196660"/>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烘焙類</a:t>
            </a:r>
          </a:p>
        </p:txBody>
      </p:sp>
      <p:sp>
        <p:nvSpPr>
          <p:cNvPr id="72" name="矩形: 圓角 71">
            <a:extLst>
              <a:ext uri="{FF2B5EF4-FFF2-40B4-BE49-F238E27FC236}">
                <a16:creationId xmlns:a16="http://schemas.microsoft.com/office/drawing/2014/main" id="{9C9304C4-545A-438A-ABD5-CB210A851FCB}"/>
              </a:ext>
            </a:extLst>
          </p:cNvPr>
          <p:cNvSpPr/>
          <p:nvPr/>
        </p:nvSpPr>
        <p:spPr>
          <a:xfrm>
            <a:off x="1789891" y="4409546"/>
            <a:ext cx="199593" cy="49164"/>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73" name="文字方塊 72">
            <a:extLst>
              <a:ext uri="{FF2B5EF4-FFF2-40B4-BE49-F238E27FC236}">
                <a16:creationId xmlns:a16="http://schemas.microsoft.com/office/drawing/2014/main" id="{0714FE8D-795F-4766-A0CA-14E4AD3BE3AD}"/>
              </a:ext>
            </a:extLst>
          </p:cNvPr>
          <p:cNvSpPr txBox="1"/>
          <p:nvPr/>
        </p:nvSpPr>
        <p:spPr>
          <a:xfrm>
            <a:off x="263426" y="4235301"/>
            <a:ext cx="2216964"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清潔用品類</a:t>
            </a:r>
          </a:p>
        </p:txBody>
      </p:sp>
      <p:sp>
        <p:nvSpPr>
          <p:cNvPr id="70" name="矩形: 圓角 69">
            <a:extLst>
              <a:ext uri="{FF2B5EF4-FFF2-40B4-BE49-F238E27FC236}">
                <a16:creationId xmlns:a16="http://schemas.microsoft.com/office/drawing/2014/main" id="{4E0C118F-DA38-45A3-905E-E7760F058DFC}"/>
              </a:ext>
            </a:extLst>
          </p:cNvPr>
          <p:cNvSpPr/>
          <p:nvPr/>
        </p:nvSpPr>
        <p:spPr>
          <a:xfrm>
            <a:off x="1789889" y="4890225"/>
            <a:ext cx="199593" cy="491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微軟正黑體" panose="020B0604030504040204" pitchFamily="34" charset="-120"/>
              <a:ea typeface="微軟正黑體" panose="020B0604030504040204" pitchFamily="34" charset="-120"/>
            </a:endParaRPr>
          </a:p>
        </p:txBody>
      </p:sp>
      <p:sp>
        <p:nvSpPr>
          <p:cNvPr id="71" name="文字方塊 70">
            <a:extLst>
              <a:ext uri="{FF2B5EF4-FFF2-40B4-BE49-F238E27FC236}">
                <a16:creationId xmlns:a16="http://schemas.microsoft.com/office/drawing/2014/main" id="{E797901F-31B5-4192-A62B-A52D2BAAB1AE}"/>
              </a:ext>
            </a:extLst>
          </p:cNvPr>
          <p:cNvSpPr txBox="1"/>
          <p:nvPr/>
        </p:nvSpPr>
        <p:spPr>
          <a:xfrm>
            <a:off x="784062" y="4715980"/>
            <a:ext cx="954107"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乳製品</a:t>
            </a:r>
          </a:p>
        </p:txBody>
      </p:sp>
      <p:sp>
        <p:nvSpPr>
          <p:cNvPr id="68" name="矩形: 圓角 67">
            <a:extLst>
              <a:ext uri="{FF2B5EF4-FFF2-40B4-BE49-F238E27FC236}">
                <a16:creationId xmlns:a16="http://schemas.microsoft.com/office/drawing/2014/main" id="{D07DB622-92D2-4CBD-B71F-155511ABDCFC}"/>
              </a:ext>
            </a:extLst>
          </p:cNvPr>
          <p:cNvSpPr/>
          <p:nvPr/>
        </p:nvSpPr>
        <p:spPr>
          <a:xfrm>
            <a:off x="1789891" y="2967509"/>
            <a:ext cx="199593" cy="49164"/>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69" name="文字方塊 68">
            <a:extLst>
              <a:ext uri="{FF2B5EF4-FFF2-40B4-BE49-F238E27FC236}">
                <a16:creationId xmlns:a16="http://schemas.microsoft.com/office/drawing/2014/main" id="{F479BBA8-31FB-428D-B083-63E1DA743F23}"/>
              </a:ext>
            </a:extLst>
          </p:cNvPr>
          <p:cNvSpPr txBox="1"/>
          <p:nvPr/>
        </p:nvSpPr>
        <p:spPr>
          <a:xfrm>
            <a:off x="528458" y="2793264"/>
            <a:ext cx="1829383"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生活雜貨</a:t>
            </a:r>
          </a:p>
        </p:txBody>
      </p:sp>
      <p:sp>
        <p:nvSpPr>
          <p:cNvPr id="66" name="矩形: 圓角 65">
            <a:extLst>
              <a:ext uri="{FF2B5EF4-FFF2-40B4-BE49-F238E27FC236}">
                <a16:creationId xmlns:a16="http://schemas.microsoft.com/office/drawing/2014/main" id="{C4E42CBC-3832-4B90-BA82-F6E3E7E476A3}"/>
              </a:ext>
            </a:extLst>
          </p:cNvPr>
          <p:cNvSpPr/>
          <p:nvPr/>
        </p:nvSpPr>
        <p:spPr>
          <a:xfrm>
            <a:off x="1789889" y="3928867"/>
            <a:ext cx="199593" cy="49164"/>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67" name="文字方塊 66">
            <a:extLst>
              <a:ext uri="{FF2B5EF4-FFF2-40B4-BE49-F238E27FC236}">
                <a16:creationId xmlns:a16="http://schemas.microsoft.com/office/drawing/2014/main" id="{9BE989D0-5891-487A-A23D-B852ED55CCAD}"/>
              </a:ext>
            </a:extLst>
          </p:cNvPr>
          <p:cNvSpPr txBox="1"/>
          <p:nvPr/>
        </p:nvSpPr>
        <p:spPr>
          <a:xfrm>
            <a:off x="774635" y="3754622"/>
            <a:ext cx="1441801" cy="554727"/>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農產品</a:t>
            </a:r>
          </a:p>
        </p:txBody>
      </p:sp>
      <p:sp>
        <p:nvSpPr>
          <p:cNvPr id="6" name="橢圓 5">
            <a:extLst>
              <a:ext uri="{FF2B5EF4-FFF2-40B4-BE49-F238E27FC236}">
                <a16:creationId xmlns:a16="http://schemas.microsoft.com/office/drawing/2014/main" id="{EEBB43AC-70BF-4D5E-8581-B1C4407DFEE8}"/>
              </a:ext>
            </a:extLst>
          </p:cNvPr>
          <p:cNvSpPr/>
          <p:nvPr/>
        </p:nvSpPr>
        <p:spPr>
          <a:xfrm>
            <a:off x="4650694" y="1451728"/>
            <a:ext cx="1627045" cy="2477139"/>
          </a:xfrm>
          <a:prstGeom prst="ellipse">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接點 58">
            <a:extLst>
              <a:ext uri="{FF2B5EF4-FFF2-40B4-BE49-F238E27FC236}">
                <a16:creationId xmlns:a16="http://schemas.microsoft.com/office/drawing/2014/main" id="{68BE9286-8146-4EE6-8A67-75A55B2B0B5C}"/>
              </a:ext>
            </a:extLst>
          </p:cNvPr>
          <p:cNvCxnSpPr/>
          <p:nvPr/>
        </p:nvCxnSpPr>
        <p:spPr>
          <a:xfrm flipV="1">
            <a:off x="5662825"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9290A790-4B8E-43C9-BE06-3DFAB7943574}"/>
              </a:ext>
            </a:extLst>
          </p:cNvPr>
          <p:cNvSpPr/>
          <p:nvPr/>
        </p:nvSpPr>
        <p:spPr>
          <a:xfrm>
            <a:off x="5430015" y="5544210"/>
            <a:ext cx="548548" cy="369332"/>
          </a:xfrm>
          <a:prstGeom prst="rect">
            <a:avLst/>
          </a:prstGeom>
        </p:spPr>
        <p:txBody>
          <a:bodyPr wrap="none">
            <a:spAutoFit/>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月</a:t>
            </a:r>
          </a:p>
        </p:txBody>
      </p:sp>
      <p:sp>
        <p:nvSpPr>
          <p:cNvPr id="61" name="文字方塊 60">
            <a:extLst>
              <a:ext uri="{FF2B5EF4-FFF2-40B4-BE49-F238E27FC236}">
                <a16:creationId xmlns:a16="http://schemas.microsoft.com/office/drawing/2014/main" id="{7AF1B095-A47B-4B64-880F-375737B52C7A}"/>
              </a:ext>
            </a:extLst>
          </p:cNvPr>
          <p:cNvSpPr txBox="1"/>
          <p:nvPr/>
        </p:nvSpPr>
        <p:spPr>
          <a:xfrm>
            <a:off x="6810663" y="1647491"/>
            <a:ext cx="3251571" cy="919401"/>
          </a:xfrm>
          <a:prstGeom prst="roundRect">
            <a:avLst/>
          </a:prstGeom>
          <a:solidFill>
            <a:schemeClr val="bg1">
              <a:lumMod val="85000"/>
            </a:schemeClr>
          </a:solidFill>
        </p:spPr>
        <p:txBody>
          <a:bodyPr wrap="square" rtlCol="0">
            <a:spAutoFit/>
          </a:bodyPr>
          <a:lstStyle/>
          <a:p>
            <a:r>
              <a:rPr lang="zh-TW" altLang="en-US" sz="2400" dirty="0">
                <a:latin typeface="Microsoft JhengHei Light" panose="020B0304030504040204" pitchFamily="34" charset="-120"/>
                <a:ea typeface="Microsoft JhengHei Light" panose="020B0304030504040204" pitchFamily="34" charset="-120"/>
              </a:rPr>
              <a:t>民生所需，</a:t>
            </a:r>
            <a:endParaRPr lang="en-US" altLang="zh-TW" sz="2400" dirty="0">
              <a:latin typeface="Microsoft JhengHei Light" panose="020B0304030504040204" pitchFamily="34" charset="-120"/>
              <a:ea typeface="Microsoft JhengHei Light" panose="020B0304030504040204" pitchFamily="34" charset="-120"/>
            </a:endParaRPr>
          </a:p>
          <a:p>
            <a:r>
              <a:rPr lang="zh-TW" altLang="en-US" sz="2400" dirty="0">
                <a:latin typeface="Microsoft JhengHei Light" panose="020B0304030504040204" pitchFamily="34" charset="-120"/>
                <a:ea typeface="Microsoft JhengHei Light" panose="020B0304030504040204" pitchFamily="34" charset="-120"/>
              </a:rPr>
              <a:t>地震後達到銷量高峰。</a:t>
            </a:r>
          </a:p>
        </p:txBody>
      </p:sp>
      <p:sp>
        <p:nvSpPr>
          <p:cNvPr id="62" name="矩形 61">
            <a:extLst>
              <a:ext uri="{FF2B5EF4-FFF2-40B4-BE49-F238E27FC236}">
                <a16:creationId xmlns:a16="http://schemas.microsoft.com/office/drawing/2014/main" id="{051ECE82-0433-4F5B-9617-663AB9A9C014}"/>
              </a:ext>
            </a:extLst>
          </p:cNvPr>
          <p:cNvSpPr/>
          <p:nvPr/>
        </p:nvSpPr>
        <p:spPr>
          <a:xfrm>
            <a:off x="2441884" y="3957880"/>
            <a:ext cx="9171210" cy="1312827"/>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9FA14B51-7B40-47C8-A38B-BE5B9682BEB8}"/>
              </a:ext>
            </a:extLst>
          </p:cNvPr>
          <p:cNvSpPr/>
          <p:nvPr/>
        </p:nvSpPr>
        <p:spPr>
          <a:xfrm>
            <a:off x="278302" y="3828670"/>
            <a:ext cx="1829383" cy="1684834"/>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0DA5E187-C497-4233-B7AE-9222F947D130}"/>
              </a:ext>
            </a:extLst>
          </p:cNvPr>
          <p:cNvSpPr txBox="1"/>
          <p:nvPr/>
        </p:nvSpPr>
        <p:spPr>
          <a:xfrm>
            <a:off x="5162219" y="918355"/>
            <a:ext cx="4185761"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熱門品項種類周總銷量折線圖</a:t>
            </a:r>
          </a:p>
        </p:txBody>
      </p:sp>
    </p:spTree>
    <p:extLst>
      <p:ext uri="{BB962C8B-B14F-4D97-AF65-F5344CB8AC3E}">
        <p14:creationId xmlns:p14="http://schemas.microsoft.com/office/powerpoint/2010/main" val="30529360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B072F95-C705-4718-999E-6A5403925D3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90A5E244-70D7-42E3-B746-87081D074F15}"/>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8" name="文字方塊 7">
            <a:extLst>
              <a:ext uri="{FF2B5EF4-FFF2-40B4-BE49-F238E27FC236}">
                <a16:creationId xmlns:a16="http://schemas.microsoft.com/office/drawing/2014/main" id="{025A4C2F-B3FF-4A8B-9EDE-066E4DEC61D3}"/>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探索性資料分析：月銷量上升趨勢</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11B6ADCA-2E63-474E-B073-D4FB58403218}"/>
              </a:ext>
            </a:extLst>
          </p:cNvPr>
          <p:cNvGrpSpPr/>
          <p:nvPr/>
        </p:nvGrpSpPr>
        <p:grpSpPr>
          <a:xfrm>
            <a:off x="0" y="5832805"/>
            <a:ext cx="12192000" cy="1165969"/>
            <a:chOff x="0" y="5832805"/>
            <a:chExt cx="12192000" cy="1165969"/>
          </a:xfrm>
        </p:grpSpPr>
        <p:sp>
          <p:nvSpPr>
            <p:cNvPr id="10" name="矩形 9">
              <a:extLst>
                <a:ext uri="{FF2B5EF4-FFF2-40B4-BE49-F238E27FC236}">
                  <a16:creationId xmlns:a16="http://schemas.microsoft.com/office/drawing/2014/main" id="{AE1B0922-5816-4DE3-B9E6-07B448964634}"/>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7F05040-16AA-4954-B6DC-61D930848BB2}"/>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BC1FE00-6FDA-45F9-98DE-7AF05A2AFB2E}"/>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5BA6AE0-C714-41F9-A8AB-C4027118717F}"/>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5FAE25BA-A6BC-4FE1-8B7A-46870FA7CFA3}"/>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AA49F265-6264-43C3-9441-3F9E24E39AD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1D2A516D-C5CD-4F55-9A2E-F3A746EC33F8}"/>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E587BD3-D0FD-4C6D-B110-2CC816F6F9A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ADAAEEEA-EB12-4DEF-A07B-1977BDBF9078}"/>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085C0B5D-59CE-4408-A2DE-657001E86B85}"/>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28AEA345-31CF-47D6-A799-D03506EA8B56}"/>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D9FB12F-B266-4BFA-8E07-77F986D50006}"/>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20A359EC-CCBC-487B-B34B-825F5F65BAF2}"/>
                </a:ext>
              </a:extLst>
            </p:cNvPr>
            <p:cNvGrpSpPr/>
            <p:nvPr/>
          </p:nvGrpSpPr>
          <p:grpSpPr>
            <a:xfrm>
              <a:off x="672089" y="5996200"/>
              <a:ext cx="11180350" cy="885391"/>
              <a:chOff x="129930" y="1808128"/>
              <a:chExt cx="11180350" cy="885391"/>
            </a:xfrm>
          </p:grpSpPr>
          <p:sp>
            <p:nvSpPr>
              <p:cNvPr id="23" name="矩形 22">
                <a:extLst>
                  <a:ext uri="{FF2B5EF4-FFF2-40B4-BE49-F238E27FC236}">
                    <a16:creationId xmlns:a16="http://schemas.microsoft.com/office/drawing/2014/main" id="{FC459A21-2C6D-4855-9FE4-4AF9D106BCEC}"/>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4" name="矩形 23">
                <a:extLst>
                  <a:ext uri="{FF2B5EF4-FFF2-40B4-BE49-F238E27FC236}">
                    <a16:creationId xmlns:a16="http://schemas.microsoft.com/office/drawing/2014/main" id="{39A6F9B6-3F83-49F5-93AF-479ABF7729F0}"/>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5" name="矩形 24">
                <a:extLst>
                  <a:ext uri="{FF2B5EF4-FFF2-40B4-BE49-F238E27FC236}">
                    <a16:creationId xmlns:a16="http://schemas.microsoft.com/office/drawing/2014/main" id="{86E954DA-599C-4BB5-8B47-A16B2F47DD42}"/>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6" name="矩形 25">
                <a:extLst>
                  <a:ext uri="{FF2B5EF4-FFF2-40B4-BE49-F238E27FC236}">
                    <a16:creationId xmlns:a16="http://schemas.microsoft.com/office/drawing/2014/main" id="{F0A17FA7-82B5-473C-8F32-BDACD4CBE02E}"/>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7" name="矩形 26">
                <a:extLst>
                  <a:ext uri="{FF2B5EF4-FFF2-40B4-BE49-F238E27FC236}">
                    <a16:creationId xmlns:a16="http://schemas.microsoft.com/office/drawing/2014/main" id="{89BE735D-16F5-41FD-BBBA-7959B0E83EFD}"/>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8" name="矩形 27">
                <a:extLst>
                  <a:ext uri="{FF2B5EF4-FFF2-40B4-BE49-F238E27FC236}">
                    <a16:creationId xmlns:a16="http://schemas.microsoft.com/office/drawing/2014/main" id="{35361C07-08EC-4010-966F-E9C08C119CE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9" name="矩形 28">
                <a:extLst>
                  <a:ext uri="{FF2B5EF4-FFF2-40B4-BE49-F238E27FC236}">
                    <a16:creationId xmlns:a16="http://schemas.microsoft.com/office/drawing/2014/main" id="{C6F2A79A-99A9-4231-B4F9-EC147A3AD57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30" name="矩形 29">
                <a:extLst>
                  <a:ext uri="{FF2B5EF4-FFF2-40B4-BE49-F238E27FC236}">
                    <a16:creationId xmlns:a16="http://schemas.microsoft.com/office/drawing/2014/main" id="{2935066B-5CDE-435D-84C1-7A27E590CFBB}"/>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pic>
        <p:nvPicPr>
          <p:cNvPr id="34" name="圖片 33">
            <a:extLst>
              <a:ext uri="{FF2B5EF4-FFF2-40B4-BE49-F238E27FC236}">
                <a16:creationId xmlns:a16="http://schemas.microsoft.com/office/drawing/2014/main" id="{6146A3E3-7480-4214-B28E-A833E230A96B}"/>
              </a:ext>
            </a:extLst>
          </p:cNvPr>
          <p:cNvPicPr>
            <a:picLocks noChangeAspect="1"/>
          </p:cNvPicPr>
          <p:nvPr/>
        </p:nvPicPr>
        <p:blipFill rotWithShape="1">
          <a:blip r:embed="rId3"/>
          <a:srcRect l="5769" t="5505" r="7068" b="9075"/>
          <a:stretch/>
        </p:blipFill>
        <p:spPr>
          <a:xfrm>
            <a:off x="2281778" y="1411250"/>
            <a:ext cx="9134083" cy="4052850"/>
          </a:xfrm>
          <a:prstGeom prst="rect">
            <a:avLst/>
          </a:prstGeom>
        </p:spPr>
      </p:pic>
      <p:sp>
        <p:nvSpPr>
          <p:cNvPr id="33" name="矩形 32">
            <a:extLst>
              <a:ext uri="{FF2B5EF4-FFF2-40B4-BE49-F238E27FC236}">
                <a16:creationId xmlns:a16="http://schemas.microsoft.com/office/drawing/2014/main" id="{04A34226-563F-44DC-A024-813C3C3C7E1D}"/>
              </a:ext>
            </a:extLst>
          </p:cNvPr>
          <p:cNvSpPr/>
          <p:nvPr/>
        </p:nvSpPr>
        <p:spPr>
          <a:xfrm>
            <a:off x="2418772" y="1355103"/>
            <a:ext cx="9195049" cy="4147794"/>
          </a:xfrm>
          <a:prstGeom prst="rect">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9F6E54E2-687B-48BA-A535-361104483486}"/>
              </a:ext>
            </a:extLst>
          </p:cNvPr>
          <p:cNvSpPr txBox="1"/>
          <p:nvPr/>
        </p:nvSpPr>
        <p:spPr>
          <a:xfrm>
            <a:off x="2281778" y="5547867"/>
            <a:ext cx="96693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2013</a:t>
            </a:r>
            <a:r>
              <a:rPr lang="zh-TW" altLang="en-US" dirty="0">
                <a:latin typeface="微軟正黑體" panose="020B0604030504040204" pitchFamily="34" charset="-120"/>
                <a:ea typeface="微軟正黑體" panose="020B0604030504040204" pitchFamily="34" charset="-120"/>
              </a:rPr>
              <a:t>年</a:t>
            </a:r>
          </a:p>
        </p:txBody>
      </p:sp>
      <p:sp>
        <p:nvSpPr>
          <p:cNvPr id="36" name="文字方塊 35">
            <a:extLst>
              <a:ext uri="{FF2B5EF4-FFF2-40B4-BE49-F238E27FC236}">
                <a16:creationId xmlns:a16="http://schemas.microsoft.com/office/drawing/2014/main" id="{1145501D-E588-4B92-B5DF-E0992D3644B6}"/>
              </a:ext>
            </a:extLst>
          </p:cNvPr>
          <p:cNvSpPr txBox="1"/>
          <p:nvPr/>
        </p:nvSpPr>
        <p:spPr>
          <a:xfrm>
            <a:off x="4226854" y="5547867"/>
            <a:ext cx="96693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2014</a:t>
            </a:r>
            <a:r>
              <a:rPr lang="zh-TW" altLang="en-US" dirty="0">
                <a:latin typeface="微軟正黑體" panose="020B0604030504040204" pitchFamily="34" charset="-120"/>
                <a:ea typeface="微軟正黑體" panose="020B0604030504040204" pitchFamily="34" charset="-120"/>
              </a:rPr>
              <a:t>年</a:t>
            </a:r>
          </a:p>
        </p:txBody>
      </p:sp>
      <p:sp>
        <p:nvSpPr>
          <p:cNvPr id="37" name="文字方塊 36">
            <a:extLst>
              <a:ext uri="{FF2B5EF4-FFF2-40B4-BE49-F238E27FC236}">
                <a16:creationId xmlns:a16="http://schemas.microsoft.com/office/drawing/2014/main" id="{67489ADE-03C6-483B-9EAA-148E7BCBFB2A}"/>
              </a:ext>
            </a:extLst>
          </p:cNvPr>
          <p:cNvSpPr txBox="1"/>
          <p:nvPr/>
        </p:nvSpPr>
        <p:spPr>
          <a:xfrm>
            <a:off x="6175383" y="5547867"/>
            <a:ext cx="96693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2015</a:t>
            </a:r>
            <a:r>
              <a:rPr lang="zh-TW" altLang="en-US" dirty="0">
                <a:latin typeface="微軟正黑體" panose="020B0604030504040204" pitchFamily="34" charset="-120"/>
                <a:ea typeface="微軟正黑體" panose="020B0604030504040204" pitchFamily="34" charset="-120"/>
              </a:rPr>
              <a:t>年</a:t>
            </a:r>
          </a:p>
        </p:txBody>
      </p:sp>
      <p:sp>
        <p:nvSpPr>
          <p:cNvPr id="38" name="文字方塊 37">
            <a:extLst>
              <a:ext uri="{FF2B5EF4-FFF2-40B4-BE49-F238E27FC236}">
                <a16:creationId xmlns:a16="http://schemas.microsoft.com/office/drawing/2014/main" id="{609094D8-B77A-4744-84AA-FA62AF76F32C}"/>
              </a:ext>
            </a:extLst>
          </p:cNvPr>
          <p:cNvSpPr txBox="1"/>
          <p:nvPr/>
        </p:nvSpPr>
        <p:spPr>
          <a:xfrm>
            <a:off x="8149402" y="5547867"/>
            <a:ext cx="96693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2016</a:t>
            </a:r>
            <a:r>
              <a:rPr lang="zh-TW" altLang="en-US" dirty="0">
                <a:latin typeface="微軟正黑體" panose="020B0604030504040204" pitchFamily="34" charset="-120"/>
                <a:ea typeface="微軟正黑體" panose="020B0604030504040204" pitchFamily="34" charset="-120"/>
              </a:rPr>
              <a:t>年</a:t>
            </a:r>
          </a:p>
        </p:txBody>
      </p:sp>
      <p:sp>
        <p:nvSpPr>
          <p:cNvPr id="39" name="文字方塊 38">
            <a:extLst>
              <a:ext uri="{FF2B5EF4-FFF2-40B4-BE49-F238E27FC236}">
                <a16:creationId xmlns:a16="http://schemas.microsoft.com/office/drawing/2014/main" id="{86FB5CB7-4033-4EF9-B6AA-B9BD0016E7F2}"/>
              </a:ext>
            </a:extLst>
          </p:cNvPr>
          <p:cNvSpPr txBox="1"/>
          <p:nvPr/>
        </p:nvSpPr>
        <p:spPr>
          <a:xfrm>
            <a:off x="10091691" y="5547867"/>
            <a:ext cx="96693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2017</a:t>
            </a:r>
            <a:r>
              <a:rPr lang="zh-TW" altLang="en-US" dirty="0">
                <a:latin typeface="微軟正黑體" panose="020B0604030504040204" pitchFamily="34" charset="-120"/>
                <a:ea typeface="微軟正黑體" panose="020B0604030504040204" pitchFamily="34" charset="-120"/>
              </a:rPr>
              <a:t>年</a:t>
            </a:r>
          </a:p>
        </p:txBody>
      </p:sp>
      <p:cxnSp>
        <p:nvCxnSpPr>
          <p:cNvPr id="41" name="直線接點 40">
            <a:extLst>
              <a:ext uri="{FF2B5EF4-FFF2-40B4-BE49-F238E27FC236}">
                <a16:creationId xmlns:a16="http://schemas.microsoft.com/office/drawing/2014/main" id="{690AF837-28F2-4CFE-9EEC-201EDA9FEEBF}"/>
              </a:ext>
            </a:extLst>
          </p:cNvPr>
          <p:cNvCxnSpPr/>
          <p:nvPr/>
        </p:nvCxnSpPr>
        <p:spPr>
          <a:xfrm flipV="1">
            <a:off x="266176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011C662-D64A-4170-8A8D-4745A62C5251}"/>
              </a:ext>
            </a:extLst>
          </p:cNvPr>
          <p:cNvCxnSpPr/>
          <p:nvPr/>
        </p:nvCxnSpPr>
        <p:spPr>
          <a:xfrm flipV="1">
            <a:off x="460740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F7BE8957-E610-48B7-B413-1601ADD8E533}"/>
              </a:ext>
            </a:extLst>
          </p:cNvPr>
          <p:cNvCxnSpPr/>
          <p:nvPr/>
        </p:nvCxnSpPr>
        <p:spPr>
          <a:xfrm flipV="1">
            <a:off x="655812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96C9FE08-99B1-4A0D-BC5B-8BC9B9359DA0}"/>
              </a:ext>
            </a:extLst>
          </p:cNvPr>
          <p:cNvCxnSpPr/>
          <p:nvPr/>
        </p:nvCxnSpPr>
        <p:spPr>
          <a:xfrm flipV="1">
            <a:off x="850884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3D0CBC33-DE01-4605-95DE-7C74055E483F}"/>
              </a:ext>
            </a:extLst>
          </p:cNvPr>
          <p:cNvCxnSpPr/>
          <p:nvPr/>
        </p:nvCxnSpPr>
        <p:spPr>
          <a:xfrm flipV="1">
            <a:off x="10464644" y="5500174"/>
            <a:ext cx="0" cy="107937"/>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87B8EBF3-D500-4076-A72E-D1D394E0B91C}"/>
              </a:ext>
            </a:extLst>
          </p:cNvPr>
          <p:cNvCxnSpPr/>
          <p:nvPr/>
        </p:nvCxnSpPr>
        <p:spPr>
          <a:xfrm>
            <a:off x="2317172" y="5303520"/>
            <a:ext cx="11071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ABB1FFF9-4F84-4558-810E-726AD6E02AED}"/>
              </a:ext>
            </a:extLst>
          </p:cNvPr>
          <p:cNvCxnSpPr/>
          <p:nvPr/>
        </p:nvCxnSpPr>
        <p:spPr>
          <a:xfrm>
            <a:off x="2317172" y="3395472"/>
            <a:ext cx="11071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CCCD634B-B245-46B9-931D-535D8D0E4E97}"/>
              </a:ext>
            </a:extLst>
          </p:cNvPr>
          <p:cNvCxnSpPr/>
          <p:nvPr/>
        </p:nvCxnSpPr>
        <p:spPr>
          <a:xfrm>
            <a:off x="2317172" y="1499616"/>
            <a:ext cx="11071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2E465B5D-563B-4C11-B074-308BD014BCA2}"/>
              </a:ext>
            </a:extLst>
          </p:cNvPr>
          <p:cNvSpPr txBox="1"/>
          <p:nvPr/>
        </p:nvSpPr>
        <p:spPr>
          <a:xfrm>
            <a:off x="1490809" y="1314950"/>
            <a:ext cx="87716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三千萬</a:t>
            </a:r>
          </a:p>
        </p:txBody>
      </p:sp>
      <p:sp>
        <p:nvSpPr>
          <p:cNvPr id="51" name="文字方塊 50">
            <a:extLst>
              <a:ext uri="{FF2B5EF4-FFF2-40B4-BE49-F238E27FC236}">
                <a16:creationId xmlns:a16="http://schemas.microsoft.com/office/drawing/2014/main" id="{A154E4A2-CCAA-4571-B4A7-6E280A47899E}"/>
              </a:ext>
            </a:extLst>
          </p:cNvPr>
          <p:cNvSpPr txBox="1"/>
          <p:nvPr/>
        </p:nvSpPr>
        <p:spPr>
          <a:xfrm>
            <a:off x="1490809" y="3207362"/>
            <a:ext cx="87716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二千萬</a:t>
            </a:r>
          </a:p>
        </p:txBody>
      </p:sp>
      <p:sp>
        <p:nvSpPr>
          <p:cNvPr id="52" name="文字方塊 51">
            <a:extLst>
              <a:ext uri="{FF2B5EF4-FFF2-40B4-BE49-F238E27FC236}">
                <a16:creationId xmlns:a16="http://schemas.microsoft.com/office/drawing/2014/main" id="{48A7A10F-F1CF-477C-82B5-2B29BF61D6EE}"/>
              </a:ext>
            </a:extLst>
          </p:cNvPr>
          <p:cNvSpPr txBox="1"/>
          <p:nvPr/>
        </p:nvSpPr>
        <p:spPr>
          <a:xfrm>
            <a:off x="1490809" y="5111988"/>
            <a:ext cx="87716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一千萬</a:t>
            </a:r>
          </a:p>
        </p:txBody>
      </p:sp>
      <p:sp>
        <p:nvSpPr>
          <p:cNvPr id="54" name="文字方塊 53">
            <a:extLst>
              <a:ext uri="{FF2B5EF4-FFF2-40B4-BE49-F238E27FC236}">
                <a16:creationId xmlns:a16="http://schemas.microsoft.com/office/drawing/2014/main" id="{F215B2AD-9985-47E0-87A3-14FE33D68823}"/>
              </a:ext>
            </a:extLst>
          </p:cNvPr>
          <p:cNvSpPr txBox="1"/>
          <p:nvPr/>
        </p:nvSpPr>
        <p:spPr>
          <a:xfrm>
            <a:off x="5237635" y="918355"/>
            <a:ext cx="3877985"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月總銷量隨時間演進折線圖</a:t>
            </a:r>
          </a:p>
        </p:txBody>
      </p:sp>
    </p:spTree>
    <p:extLst>
      <p:ext uri="{BB962C8B-B14F-4D97-AF65-F5344CB8AC3E}">
        <p14:creationId xmlns:p14="http://schemas.microsoft.com/office/powerpoint/2010/main" val="2395257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3A190BE4-E754-41BF-8F6F-BB7CA9441B6D}"/>
              </a:ext>
            </a:extLst>
          </p:cNvPr>
          <p:cNvGrpSpPr/>
          <p:nvPr/>
        </p:nvGrpSpPr>
        <p:grpSpPr>
          <a:xfrm>
            <a:off x="1547813" y="915169"/>
            <a:ext cx="3095625" cy="4592094"/>
            <a:chOff x="685800" y="200072"/>
            <a:chExt cx="3095625" cy="4274381"/>
          </a:xfrm>
          <a:solidFill>
            <a:srgbClr val="E5C8A9"/>
          </a:solidFill>
        </p:grpSpPr>
        <p:sp>
          <p:nvSpPr>
            <p:cNvPr id="10" name="矩形 9">
              <a:extLst>
                <a:ext uri="{FF2B5EF4-FFF2-40B4-BE49-F238E27FC236}">
                  <a16:creationId xmlns:a16="http://schemas.microsoft.com/office/drawing/2014/main" id="{B41A8977-B9BF-414E-9859-8EE624F083F8}"/>
                </a:ext>
              </a:extLst>
            </p:cNvPr>
            <p:cNvSpPr/>
            <p:nvPr/>
          </p:nvSpPr>
          <p:spPr>
            <a:xfrm>
              <a:off x="685800" y="1600200"/>
              <a:ext cx="3095625" cy="287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414BBD9-CA30-48FF-94D9-6E47CDBAF000}"/>
                </a:ext>
              </a:extLst>
            </p:cNvPr>
            <p:cNvSpPr/>
            <p:nvPr/>
          </p:nvSpPr>
          <p:spPr>
            <a:xfrm>
              <a:off x="685800" y="200072"/>
              <a:ext cx="3095625" cy="2947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圓角 2">
            <a:extLst>
              <a:ext uri="{FF2B5EF4-FFF2-40B4-BE49-F238E27FC236}">
                <a16:creationId xmlns:a16="http://schemas.microsoft.com/office/drawing/2014/main" id="{068983B5-876C-498B-8A9F-4B3FD325E641}"/>
              </a:ext>
            </a:extLst>
          </p:cNvPr>
          <p:cNvSpPr/>
          <p:nvPr/>
        </p:nvSpPr>
        <p:spPr>
          <a:xfrm>
            <a:off x="1870553" y="4006814"/>
            <a:ext cx="2423393" cy="488272"/>
          </a:xfrm>
          <a:prstGeom prst="roundRect">
            <a:avLst>
              <a:gd name="adj" fmla="val 50000"/>
            </a:avLst>
          </a:prstGeom>
          <a:solidFill>
            <a:srgbClr val="6C3A27"/>
          </a:solid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邱渝雯</a:t>
            </a:r>
          </a:p>
        </p:txBody>
      </p:sp>
      <p:grpSp>
        <p:nvGrpSpPr>
          <p:cNvPr id="28" name="群組 27">
            <a:extLst>
              <a:ext uri="{FF2B5EF4-FFF2-40B4-BE49-F238E27FC236}">
                <a16:creationId xmlns:a16="http://schemas.microsoft.com/office/drawing/2014/main" id="{2F9D1AFD-9694-4ABC-A06C-FABA13A748E6}"/>
              </a:ext>
            </a:extLst>
          </p:cNvPr>
          <p:cNvGrpSpPr/>
          <p:nvPr/>
        </p:nvGrpSpPr>
        <p:grpSpPr>
          <a:xfrm>
            <a:off x="4807010" y="1018616"/>
            <a:ext cx="7706268" cy="790575"/>
            <a:chOff x="4723125" y="0"/>
            <a:chExt cx="7706268" cy="790575"/>
          </a:xfrm>
          <a:noFill/>
        </p:grpSpPr>
        <p:sp>
          <p:nvSpPr>
            <p:cNvPr id="15" name="矩形 14">
              <a:extLst>
                <a:ext uri="{FF2B5EF4-FFF2-40B4-BE49-F238E27FC236}">
                  <a16:creationId xmlns:a16="http://schemas.microsoft.com/office/drawing/2014/main" id="{2EF49BFE-9616-48B8-B685-247007F045DE}"/>
                </a:ext>
              </a:extLst>
            </p:cNvPr>
            <p:cNvSpPr/>
            <p:nvPr/>
          </p:nvSpPr>
          <p:spPr>
            <a:xfrm>
              <a:off x="7438292"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Python</a:t>
              </a:r>
              <a:r>
                <a:rPr lang="zh-TW" altLang="en-US" dirty="0">
                  <a:solidFill>
                    <a:srgbClr val="6C3A27"/>
                  </a:solidFill>
                  <a:latin typeface="微軟正黑體" panose="020B0604030504040204" pitchFamily="34" charset="-120"/>
                  <a:ea typeface="微軟正黑體" panose="020B0604030504040204" pitchFamily="34" charset="-120"/>
                </a:rPr>
                <a:t>對資料進行探索</a:t>
              </a:r>
            </a:p>
          </p:txBody>
        </p:sp>
        <p:sp>
          <p:nvSpPr>
            <p:cNvPr id="12" name="箭號: 五邊形 11">
              <a:extLst>
                <a:ext uri="{FF2B5EF4-FFF2-40B4-BE49-F238E27FC236}">
                  <a16:creationId xmlns:a16="http://schemas.microsoft.com/office/drawing/2014/main" id="{94C83C9F-F432-4229-8429-B00F980654DB}"/>
                </a:ext>
              </a:extLst>
            </p:cNvPr>
            <p:cNvSpPr/>
            <p:nvPr/>
          </p:nvSpPr>
          <p:spPr>
            <a:xfrm>
              <a:off x="4723125" y="0"/>
              <a:ext cx="2564422"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探索性資料分析</a:t>
              </a:r>
            </a:p>
          </p:txBody>
        </p:sp>
      </p:grpSp>
      <p:sp>
        <p:nvSpPr>
          <p:cNvPr id="19" name="矩形: 圓角 18">
            <a:extLst>
              <a:ext uri="{FF2B5EF4-FFF2-40B4-BE49-F238E27FC236}">
                <a16:creationId xmlns:a16="http://schemas.microsoft.com/office/drawing/2014/main" id="{9808116A-EAC9-4CD6-91E0-827196120722}"/>
              </a:ext>
            </a:extLst>
          </p:cNvPr>
          <p:cNvSpPr/>
          <p:nvPr/>
        </p:nvSpPr>
        <p:spPr>
          <a:xfrm>
            <a:off x="1843297" y="4639243"/>
            <a:ext cx="2462227" cy="488272"/>
          </a:xfrm>
          <a:prstGeom prst="roundRect">
            <a:avLst>
              <a:gd name="adj" fmla="val 50000"/>
            </a:avLst>
          </a:prstGeom>
          <a:no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交通大學應用數學系</a:t>
            </a:r>
          </a:p>
        </p:txBody>
      </p:sp>
      <p:grpSp>
        <p:nvGrpSpPr>
          <p:cNvPr id="42" name="群組 41">
            <a:extLst>
              <a:ext uri="{FF2B5EF4-FFF2-40B4-BE49-F238E27FC236}">
                <a16:creationId xmlns:a16="http://schemas.microsoft.com/office/drawing/2014/main" id="{6CFF262A-AA37-42F5-88E9-DADF5C646655}"/>
              </a:ext>
            </a:extLst>
          </p:cNvPr>
          <p:cNvGrpSpPr/>
          <p:nvPr/>
        </p:nvGrpSpPr>
        <p:grpSpPr>
          <a:xfrm>
            <a:off x="5299153" y="1917070"/>
            <a:ext cx="7168894" cy="790575"/>
            <a:chOff x="5204883" y="0"/>
            <a:chExt cx="7168894" cy="790575"/>
          </a:xfrm>
          <a:noFill/>
        </p:grpSpPr>
        <p:sp>
          <p:nvSpPr>
            <p:cNvPr id="43" name="矩形 42">
              <a:extLst>
                <a:ext uri="{FF2B5EF4-FFF2-40B4-BE49-F238E27FC236}">
                  <a16:creationId xmlns:a16="http://schemas.microsoft.com/office/drawing/2014/main" id="{DE08C44F-56FA-4F0B-A364-1995914CBC96}"/>
                </a:ext>
              </a:extLst>
            </p:cNvPr>
            <p:cNvSpPr/>
            <p:nvPr/>
          </p:nvSpPr>
          <p:spPr>
            <a:xfrm>
              <a:off x="7382676"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從原資料萃取新的特徵欄位</a:t>
              </a:r>
            </a:p>
          </p:txBody>
        </p:sp>
        <p:sp>
          <p:nvSpPr>
            <p:cNvPr id="44" name="箭號: 五邊形 43">
              <a:extLst>
                <a:ext uri="{FF2B5EF4-FFF2-40B4-BE49-F238E27FC236}">
                  <a16:creationId xmlns:a16="http://schemas.microsoft.com/office/drawing/2014/main" id="{080BA9EA-B0E1-471F-BEA2-3DAC2834BDB8}"/>
                </a:ext>
              </a:extLst>
            </p:cNvPr>
            <p:cNvSpPr/>
            <p:nvPr/>
          </p:nvSpPr>
          <p:spPr>
            <a:xfrm>
              <a:off x="5204883"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特徵工程</a:t>
              </a:r>
            </a:p>
          </p:txBody>
        </p:sp>
      </p:grpSp>
      <p:grpSp>
        <p:nvGrpSpPr>
          <p:cNvPr id="45" name="群組 44">
            <a:extLst>
              <a:ext uri="{FF2B5EF4-FFF2-40B4-BE49-F238E27FC236}">
                <a16:creationId xmlns:a16="http://schemas.microsoft.com/office/drawing/2014/main" id="{BEAC0A92-85DD-4BDD-A181-F6B0D23D1A54}"/>
              </a:ext>
            </a:extLst>
          </p:cNvPr>
          <p:cNvGrpSpPr/>
          <p:nvPr/>
        </p:nvGrpSpPr>
        <p:grpSpPr>
          <a:xfrm>
            <a:off x="5327063" y="2815524"/>
            <a:ext cx="6916515" cy="790576"/>
            <a:chOff x="5327063" y="-1"/>
            <a:chExt cx="6916515" cy="790576"/>
          </a:xfrm>
          <a:noFill/>
        </p:grpSpPr>
        <p:sp>
          <p:nvSpPr>
            <p:cNvPr id="46" name="矩形 45">
              <a:extLst>
                <a:ext uri="{FF2B5EF4-FFF2-40B4-BE49-F238E27FC236}">
                  <a16:creationId xmlns:a16="http://schemas.microsoft.com/office/drawing/2014/main" id="{EC12CCC0-BC32-4DFD-B08A-883110082387}"/>
                </a:ext>
              </a:extLst>
            </p:cNvPr>
            <p:cNvSpPr/>
            <p:nvPr/>
          </p:nvSpPr>
          <p:spPr>
            <a:xfrm>
              <a:off x="7252477"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參與機器學習模型建置</a:t>
              </a:r>
            </a:p>
          </p:txBody>
        </p:sp>
        <p:sp>
          <p:nvSpPr>
            <p:cNvPr id="47" name="箭號: 五邊形 46">
              <a:extLst>
                <a:ext uri="{FF2B5EF4-FFF2-40B4-BE49-F238E27FC236}">
                  <a16:creationId xmlns:a16="http://schemas.microsoft.com/office/drawing/2014/main" id="{D1D50E64-4825-483F-B33F-4CC0D628B1C6}"/>
                </a:ext>
              </a:extLst>
            </p:cNvPr>
            <p:cNvSpPr/>
            <p:nvPr/>
          </p:nvSpPr>
          <p:spPr>
            <a:xfrm>
              <a:off x="5327063" y="-1"/>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模型建構</a:t>
              </a:r>
            </a:p>
          </p:txBody>
        </p:sp>
      </p:grpSp>
      <p:grpSp>
        <p:nvGrpSpPr>
          <p:cNvPr id="48" name="群組 47">
            <a:extLst>
              <a:ext uri="{FF2B5EF4-FFF2-40B4-BE49-F238E27FC236}">
                <a16:creationId xmlns:a16="http://schemas.microsoft.com/office/drawing/2014/main" id="{11F4F4A6-64BB-4CA1-96A0-1AD396C07B10}"/>
              </a:ext>
            </a:extLst>
          </p:cNvPr>
          <p:cNvGrpSpPr/>
          <p:nvPr/>
        </p:nvGrpSpPr>
        <p:grpSpPr>
          <a:xfrm>
            <a:off x="5314919" y="3713979"/>
            <a:ext cx="7128655" cy="790575"/>
            <a:chOff x="5314919" y="0"/>
            <a:chExt cx="7128655" cy="790575"/>
          </a:xfrm>
          <a:noFill/>
        </p:grpSpPr>
        <p:sp>
          <p:nvSpPr>
            <p:cNvPr id="49" name="矩形 48">
              <a:extLst>
                <a:ext uri="{FF2B5EF4-FFF2-40B4-BE49-F238E27FC236}">
                  <a16:creationId xmlns:a16="http://schemas.microsoft.com/office/drawing/2014/main" id="{19F0DDDF-2B01-490B-AD75-F1954AC1596D}"/>
                </a:ext>
              </a:extLst>
            </p:cNvPr>
            <p:cNvSpPr/>
            <p:nvPr/>
          </p:nvSpPr>
          <p:spPr>
            <a:xfrm>
              <a:off x="7452473"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HTML</a:t>
              </a:r>
              <a:r>
                <a:rPr lang="zh-TW" altLang="en-US" dirty="0">
                  <a:solidFill>
                    <a:srgbClr val="6C3A27"/>
                  </a:solidFill>
                  <a:latin typeface="微軟正黑體" panose="020B0604030504040204" pitchFamily="34" charset="-120"/>
                  <a:ea typeface="微軟正黑體" panose="020B0604030504040204" pitchFamily="34" charset="-120"/>
                </a:rPr>
                <a:t>、</a:t>
              </a:r>
              <a:r>
                <a:rPr lang="en-US" altLang="zh-TW" dirty="0">
                  <a:solidFill>
                    <a:srgbClr val="6C3A27"/>
                  </a:solidFill>
                  <a:latin typeface="微軟正黑體" panose="020B0604030504040204" pitchFamily="34" charset="-120"/>
                  <a:ea typeface="微軟正黑體" panose="020B0604030504040204" pitchFamily="34" charset="-120"/>
                </a:rPr>
                <a:t>CSS</a:t>
              </a:r>
              <a:r>
                <a:rPr lang="zh-TW" altLang="en-US" dirty="0">
                  <a:solidFill>
                    <a:srgbClr val="6C3A27"/>
                  </a:solidFill>
                  <a:latin typeface="微軟正黑體" panose="020B0604030504040204" pitchFamily="34" charset="-120"/>
                  <a:ea typeface="微軟正黑體" panose="020B0604030504040204" pitchFamily="34" charset="-120"/>
                </a:rPr>
                <a:t>、</a:t>
              </a:r>
              <a:r>
                <a:rPr lang="en-US" altLang="zh-TW" dirty="0">
                  <a:solidFill>
                    <a:srgbClr val="6C3A27"/>
                  </a:solidFill>
                  <a:latin typeface="微軟正黑體" panose="020B0604030504040204" pitchFamily="34" charset="-120"/>
                  <a:ea typeface="微軟正黑體" panose="020B0604030504040204" pitchFamily="34" charset="-120"/>
                </a:rPr>
                <a:t>JS</a:t>
              </a:r>
              <a:r>
                <a:rPr lang="zh-TW" altLang="en-US" dirty="0">
                  <a:solidFill>
                    <a:srgbClr val="6C3A27"/>
                  </a:solidFill>
                  <a:latin typeface="微軟正黑體" panose="020B0604030504040204" pitchFamily="34" charset="-120"/>
                  <a:ea typeface="微軟正黑體" panose="020B0604030504040204" pitchFamily="34" charset="-120"/>
                </a:rPr>
                <a:t>製作</a:t>
              </a:r>
            </a:p>
          </p:txBody>
        </p:sp>
        <p:sp>
          <p:nvSpPr>
            <p:cNvPr id="50" name="箭號: 五邊形 49">
              <a:extLst>
                <a:ext uri="{FF2B5EF4-FFF2-40B4-BE49-F238E27FC236}">
                  <a16:creationId xmlns:a16="http://schemas.microsoft.com/office/drawing/2014/main" id="{4526C4C5-CC76-4933-841B-B962EE0CB4E6}"/>
                </a:ext>
              </a:extLst>
            </p:cNvPr>
            <p:cNvSpPr/>
            <p:nvPr/>
          </p:nvSpPr>
          <p:spPr>
            <a:xfrm>
              <a:off x="5314919"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網頁前端</a:t>
              </a:r>
            </a:p>
          </p:txBody>
        </p:sp>
      </p:grpSp>
      <p:grpSp>
        <p:nvGrpSpPr>
          <p:cNvPr id="51" name="群組 50">
            <a:extLst>
              <a:ext uri="{FF2B5EF4-FFF2-40B4-BE49-F238E27FC236}">
                <a16:creationId xmlns:a16="http://schemas.microsoft.com/office/drawing/2014/main" id="{EAC10639-CA4E-490D-9173-A80F2C6F931E}"/>
              </a:ext>
            </a:extLst>
          </p:cNvPr>
          <p:cNvGrpSpPr/>
          <p:nvPr/>
        </p:nvGrpSpPr>
        <p:grpSpPr>
          <a:xfrm>
            <a:off x="5468757" y="4612432"/>
            <a:ext cx="6776725" cy="816086"/>
            <a:chOff x="5327356" y="0"/>
            <a:chExt cx="6776725" cy="816086"/>
          </a:xfrm>
          <a:noFill/>
        </p:grpSpPr>
        <p:sp>
          <p:nvSpPr>
            <p:cNvPr id="52" name="矩形 51">
              <a:extLst>
                <a:ext uri="{FF2B5EF4-FFF2-40B4-BE49-F238E27FC236}">
                  <a16:creationId xmlns:a16="http://schemas.microsoft.com/office/drawing/2014/main" id="{06B5D01E-6522-4BF2-8075-6D0B25E3DC02}"/>
                </a:ext>
              </a:extLst>
            </p:cNvPr>
            <p:cNvSpPr/>
            <p:nvPr/>
          </p:nvSpPr>
          <p:spPr>
            <a:xfrm>
              <a:off x="7112980" y="25511"/>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網頁後端連接</a:t>
              </a:r>
              <a:r>
                <a:rPr lang="en-US" altLang="zh-TW" dirty="0">
                  <a:solidFill>
                    <a:srgbClr val="6C3A27"/>
                  </a:solidFill>
                  <a:latin typeface="微軟正黑體" panose="020B0604030504040204" pitchFamily="34" charset="-120"/>
                  <a:ea typeface="微軟正黑體" panose="020B0604030504040204" pitchFamily="34" charset="-120"/>
                </a:rPr>
                <a:t>MS</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SQL</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
          <p:nvSpPr>
            <p:cNvPr id="53" name="箭號: 五邊形 52">
              <a:extLst>
                <a:ext uri="{FF2B5EF4-FFF2-40B4-BE49-F238E27FC236}">
                  <a16:creationId xmlns:a16="http://schemas.microsoft.com/office/drawing/2014/main" id="{A5A1D346-7FB6-4D7F-9C54-42E75EE92B2F}"/>
                </a:ext>
              </a:extLst>
            </p:cNvPr>
            <p:cNvSpPr/>
            <p:nvPr/>
          </p:nvSpPr>
          <p:spPr>
            <a:xfrm>
              <a:off x="5327356"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資料庫</a:t>
              </a:r>
            </a:p>
          </p:txBody>
        </p:sp>
      </p:grpSp>
      <p:grpSp>
        <p:nvGrpSpPr>
          <p:cNvPr id="6" name="群組 5">
            <a:extLst>
              <a:ext uri="{FF2B5EF4-FFF2-40B4-BE49-F238E27FC236}">
                <a16:creationId xmlns:a16="http://schemas.microsoft.com/office/drawing/2014/main" id="{86733EDF-3CF2-45EF-84A7-04A515701234}"/>
              </a:ext>
            </a:extLst>
          </p:cNvPr>
          <p:cNvGrpSpPr/>
          <p:nvPr/>
        </p:nvGrpSpPr>
        <p:grpSpPr>
          <a:xfrm>
            <a:off x="7707957" y="1075219"/>
            <a:ext cx="378873" cy="682306"/>
            <a:chOff x="7367150" y="344632"/>
            <a:chExt cx="570323" cy="900382"/>
          </a:xfrm>
        </p:grpSpPr>
        <p:grpSp>
          <p:nvGrpSpPr>
            <p:cNvPr id="40" name="群組 39">
              <a:extLst>
                <a:ext uri="{FF2B5EF4-FFF2-40B4-BE49-F238E27FC236}">
                  <a16:creationId xmlns:a16="http://schemas.microsoft.com/office/drawing/2014/main" id="{0B617D85-C908-47B7-B1C1-77CD8BC3EC39}"/>
                </a:ext>
              </a:extLst>
            </p:cNvPr>
            <p:cNvGrpSpPr/>
            <p:nvPr/>
          </p:nvGrpSpPr>
          <p:grpSpPr>
            <a:xfrm>
              <a:off x="7451765" y="344632"/>
              <a:ext cx="485708" cy="900382"/>
              <a:chOff x="7196487" y="917823"/>
              <a:chExt cx="337501" cy="1040069"/>
            </a:xfrm>
          </p:grpSpPr>
          <p:cxnSp>
            <p:nvCxnSpPr>
              <p:cNvPr id="54" name="直線接點 53">
                <a:extLst>
                  <a:ext uri="{FF2B5EF4-FFF2-40B4-BE49-F238E27FC236}">
                    <a16:creationId xmlns:a16="http://schemas.microsoft.com/office/drawing/2014/main" id="{303DA463-8108-4F5D-848D-240E72AAC5F7}"/>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F92B1CE5-F8AA-45F9-B07B-B1BFCB48BA27}"/>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076DAF0A-A0CE-41BF-B894-E7B35D8159D9}"/>
                </a:ext>
              </a:extLst>
            </p:cNvPr>
            <p:cNvGrpSpPr/>
            <p:nvPr/>
          </p:nvGrpSpPr>
          <p:grpSpPr>
            <a:xfrm>
              <a:off x="7367150" y="350982"/>
              <a:ext cx="475247" cy="894032"/>
              <a:chOff x="7200121" y="925158"/>
              <a:chExt cx="330232" cy="1032734"/>
            </a:xfrm>
          </p:grpSpPr>
          <p:cxnSp>
            <p:nvCxnSpPr>
              <p:cNvPr id="7" name="直線接點 6">
                <a:extLst>
                  <a:ext uri="{FF2B5EF4-FFF2-40B4-BE49-F238E27FC236}">
                    <a16:creationId xmlns:a16="http://schemas.microsoft.com/office/drawing/2014/main" id="{D7C17D0E-F5DD-470D-99D3-53A6545A4281}"/>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B1A9149B-77AF-46CE-A60C-F6B84623B0D2}"/>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55D5A58E-D97B-40A5-9256-B8FACB0FBA04}"/>
              </a:ext>
            </a:extLst>
          </p:cNvPr>
          <p:cNvGrpSpPr/>
          <p:nvPr/>
        </p:nvGrpSpPr>
        <p:grpSpPr>
          <a:xfrm>
            <a:off x="5496174" y="1862607"/>
            <a:ext cx="5752937" cy="0"/>
            <a:chOff x="5496174" y="1102001"/>
            <a:chExt cx="5752937" cy="0"/>
          </a:xfrm>
        </p:grpSpPr>
        <p:cxnSp>
          <p:nvCxnSpPr>
            <p:cNvPr id="13" name="直線接點 12">
              <a:extLst>
                <a:ext uri="{FF2B5EF4-FFF2-40B4-BE49-F238E27FC236}">
                  <a16:creationId xmlns:a16="http://schemas.microsoft.com/office/drawing/2014/main" id="{14A379C3-DE5F-420F-B4E1-7E87CC03C6B4}"/>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D4E079D0-28D2-4358-9DB4-2D96D795E8F6}"/>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AA4FB628-37FF-44B6-8CC5-3C118F350015}"/>
              </a:ext>
            </a:extLst>
          </p:cNvPr>
          <p:cNvGrpSpPr/>
          <p:nvPr/>
        </p:nvGrpSpPr>
        <p:grpSpPr>
          <a:xfrm>
            <a:off x="5496174" y="2750447"/>
            <a:ext cx="5752937" cy="0"/>
            <a:chOff x="5496174" y="1102001"/>
            <a:chExt cx="5752937" cy="0"/>
          </a:xfrm>
        </p:grpSpPr>
        <p:cxnSp>
          <p:nvCxnSpPr>
            <p:cNvPr id="70" name="直線接點 69">
              <a:extLst>
                <a:ext uri="{FF2B5EF4-FFF2-40B4-BE49-F238E27FC236}">
                  <a16:creationId xmlns:a16="http://schemas.microsoft.com/office/drawing/2014/main" id="{5891F25C-FFE5-4BD0-B328-CFB8ADEA02A8}"/>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76D91C88-2462-488C-97EF-A44DA2398AB0}"/>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72" name="群組 71">
            <a:extLst>
              <a:ext uri="{FF2B5EF4-FFF2-40B4-BE49-F238E27FC236}">
                <a16:creationId xmlns:a16="http://schemas.microsoft.com/office/drawing/2014/main" id="{14F71877-F598-45F9-9B33-64A443FEF587}"/>
              </a:ext>
            </a:extLst>
          </p:cNvPr>
          <p:cNvGrpSpPr/>
          <p:nvPr/>
        </p:nvGrpSpPr>
        <p:grpSpPr>
          <a:xfrm>
            <a:off x="5496174" y="3657141"/>
            <a:ext cx="5752936" cy="0"/>
            <a:chOff x="5496174" y="1102001"/>
            <a:chExt cx="5752936" cy="0"/>
          </a:xfrm>
        </p:grpSpPr>
        <p:cxnSp>
          <p:nvCxnSpPr>
            <p:cNvPr id="73" name="直線接點 72">
              <a:extLst>
                <a:ext uri="{FF2B5EF4-FFF2-40B4-BE49-F238E27FC236}">
                  <a16:creationId xmlns:a16="http://schemas.microsoft.com/office/drawing/2014/main" id="{AEB9EA04-5027-436E-B81F-4CE5FE3B7AF5}"/>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B6023D0-6AEA-4287-8FEE-F29DC366D275}"/>
                </a:ext>
              </a:extLst>
            </p:cNvPr>
            <p:cNvCxnSpPr>
              <a:cxnSpLocks/>
            </p:cNvCxnSpPr>
            <p:nvPr/>
          </p:nvCxnSpPr>
          <p:spPr>
            <a:xfrm>
              <a:off x="8524921"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群組 74">
            <a:extLst>
              <a:ext uri="{FF2B5EF4-FFF2-40B4-BE49-F238E27FC236}">
                <a16:creationId xmlns:a16="http://schemas.microsoft.com/office/drawing/2014/main" id="{4293A318-A7AD-48E7-ABC5-9C22373F1BD2}"/>
              </a:ext>
            </a:extLst>
          </p:cNvPr>
          <p:cNvGrpSpPr/>
          <p:nvPr/>
        </p:nvGrpSpPr>
        <p:grpSpPr>
          <a:xfrm>
            <a:off x="5583115" y="4554406"/>
            <a:ext cx="5752935" cy="0"/>
            <a:chOff x="5496174" y="1102001"/>
            <a:chExt cx="5752935" cy="0"/>
          </a:xfrm>
        </p:grpSpPr>
        <p:cxnSp>
          <p:nvCxnSpPr>
            <p:cNvPr id="76" name="直線接點 75">
              <a:extLst>
                <a:ext uri="{FF2B5EF4-FFF2-40B4-BE49-F238E27FC236}">
                  <a16:creationId xmlns:a16="http://schemas.microsoft.com/office/drawing/2014/main" id="{9BA5EB34-F644-4C80-8D85-F1F9F333F64E}"/>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D159E2B4-EF41-4AEF-9F59-AED387ACF049}"/>
                </a:ext>
              </a:extLst>
            </p:cNvPr>
            <p:cNvCxnSpPr>
              <a:cxnSpLocks/>
            </p:cNvCxnSpPr>
            <p:nvPr/>
          </p:nvCxnSpPr>
          <p:spPr>
            <a:xfrm>
              <a:off x="8524920"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C134F587-7B48-4483-A149-2155FF0ACA3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20B152F5-75C3-4AAE-9C96-6A7F60309FB8}"/>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grpSp>
        <p:nvGrpSpPr>
          <p:cNvPr id="116" name="群組 115">
            <a:extLst>
              <a:ext uri="{FF2B5EF4-FFF2-40B4-BE49-F238E27FC236}">
                <a16:creationId xmlns:a16="http://schemas.microsoft.com/office/drawing/2014/main" id="{EE355248-48A8-4CA1-B33E-5849ECE30081}"/>
              </a:ext>
            </a:extLst>
          </p:cNvPr>
          <p:cNvGrpSpPr/>
          <p:nvPr/>
        </p:nvGrpSpPr>
        <p:grpSpPr>
          <a:xfrm>
            <a:off x="7707957" y="1969700"/>
            <a:ext cx="378873" cy="682306"/>
            <a:chOff x="7367150" y="344632"/>
            <a:chExt cx="570323" cy="900382"/>
          </a:xfrm>
        </p:grpSpPr>
        <p:grpSp>
          <p:nvGrpSpPr>
            <p:cNvPr id="117" name="群組 116">
              <a:extLst>
                <a:ext uri="{FF2B5EF4-FFF2-40B4-BE49-F238E27FC236}">
                  <a16:creationId xmlns:a16="http://schemas.microsoft.com/office/drawing/2014/main" id="{B72B86AB-04D9-4BFB-9C8C-020FB55E8B57}"/>
                </a:ext>
              </a:extLst>
            </p:cNvPr>
            <p:cNvGrpSpPr/>
            <p:nvPr/>
          </p:nvGrpSpPr>
          <p:grpSpPr>
            <a:xfrm>
              <a:off x="7451765" y="344632"/>
              <a:ext cx="485708" cy="900382"/>
              <a:chOff x="7196487" y="917823"/>
              <a:chExt cx="337501" cy="1040069"/>
            </a:xfrm>
          </p:grpSpPr>
          <p:cxnSp>
            <p:nvCxnSpPr>
              <p:cNvPr id="121" name="直線接點 120">
                <a:extLst>
                  <a:ext uri="{FF2B5EF4-FFF2-40B4-BE49-F238E27FC236}">
                    <a16:creationId xmlns:a16="http://schemas.microsoft.com/office/drawing/2014/main" id="{8176CE56-E306-4E4C-9F78-DEC25C31B74C}"/>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1B5BBB58-F832-4C3A-9C4A-24D097B1E54D}"/>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18" name="群組 117">
              <a:extLst>
                <a:ext uri="{FF2B5EF4-FFF2-40B4-BE49-F238E27FC236}">
                  <a16:creationId xmlns:a16="http://schemas.microsoft.com/office/drawing/2014/main" id="{3C0D2705-230F-4D5F-98A4-65150FBF0612}"/>
                </a:ext>
              </a:extLst>
            </p:cNvPr>
            <p:cNvGrpSpPr/>
            <p:nvPr/>
          </p:nvGrpSpPr>
          <p:grpSpPr>
            <a:xfrm>
              <a:off x="7367150" y="350982"/>
              <a:ext cx="475247" cy="894032"/>
              <a:chOff x="7200121" y="925158"/>
              <a:chExt cx="330232" cy="1032734"/>
            </a:xfrm>
          </p:grpSpPr>
          <p:cxnSp>
            <p:nvCxnSpPr>
              <p:cNvPr id="119" name="直線接點 118">
                <a:extLst>
                  <a:ext uri="{FF2B5EF4-FFF2-40B4-BE49-F238E27FC236}">
                    <a16:creationId xmlns:a16="http://schemas.microsoft.com/office/drawing/2014/main" id="{061FDA08-1C9E-4BB3-8C9F-8156E9B229CA}"/>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9F0BAABD-2F79-42E3-880F-A82EA3A528D5}"/>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23" name="群組 122">
            <a:extLst>
              <a:ext uri="{FF2B5EF4-FFF2-40B4-BE49-F238E27FC236}">
                <a16:creationId xmlns:a16="http://schemas.microsoft.com/office/drawing/2014/main" id="{064F3633-047C-429A-94D8-FEC60EFD7149}"/>
              </a:ext>
            </a:extLst>
          </p:cNvPr>
          <p:cNvGrpSpPr/>
          <p:nvPr/>
        </p:nvGrpSpPr>
        <p:grpSpPr>
          <a:xfrm>
            <a:off x="7707957" y="2864181"/>
            <a:ext cx="378873" cy="682306"/>
            <a:chOff x="7367150" y="344632"/>
            <a:chExt cx="570323" cy="900382"/>
          </a:xfrm>
        </p:grpSpPr>
        <p:grpSp>
          <p:nvGrpSpPr>
            <p:cNvPr id="124" name="群組 123">
              <a:extLst>
                <a:ext uri="{FF2B5EF4-FFF2-40B4-BE49-F238E27FC236}">
                  <a16:creationId xmlns:a16="http://schemas.microsoft.com/office/drawing/2014/main" id="{96BB9D54-8775-464F-925E-FB78EDD14EA0}"/>
                </a:ext>
              </a:extLst>
            </p:cNvPr>
            <p:cNvGrpSpPr/>
            <p:nvPr/>
          </p:nvGrpSpPr>
          <p:grpSpPr>
            <a:xfrm>
              <a:off x="7451765" y="344632"/>
              <a:ext cx="485708" cy="900382"/>
              <a:chOff x="7196487" y="917823"/>
              <a:chExt cx="337501" cy="1040069"/>
            </a:xfrm>
          </p:grpSpPr>
          <p:cxnSp>
            <p:nvCxnSpPr>
              <p:cNvPr id="128" name="直線接點 127">
                <a:extLst>
                  <a:ext uri="{FF2B5EF4-FFF2-40B4-BE49-F238E27FC236}">
                    <a16:creationId xmlns:a16="http://schemas.microsoft.com/office/drawing/2014/main" id="{BED4D123-A0ED-4C07-A318-B652C85157DB}"/>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AA97B308-52E8-410C-B489-C323950AC147}"/>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a16="http://schemas.microsoft.com/office/drawing/2014/main" id="{FDA5C6BB-8402-4BEB-9675-D9828551D33C}"/>
                </a:ext>
              </a:extLst>
            </p:cNvPr>
            <p:cNvGrpSpPr/>
            <p:nvPr/>
          </p:nvGrpSpPr>
          <p:grpSpPr>
            <a:xfrm>
              <a:off x="7367150" y="350982"/>
              <a:ext cx="475247" cy="894032"/>
              <a:chOff x="7200121" y="925158"/>
              <a:chExt cx="330232" cy="1032734"/>
            </a:xfrm>
          </p:grpSpPr>
          <p:cxnSp>
            <p:nvCxnSpPr>
              <p:cNvPr id="126" name="直線接點 125">
                <a:extLst>
                  <a:ext uri="{FF2B5EF4-FFF2-40B4-BE49-F238E27FC236}">
                    <a16:creationId xmlns:a16="http://schemas.microsoft.com/office/drawing/2014/main" id="{59508DA8-1196-4880-A55B-7C4CAC4EB152}"/>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3145C3E4-07BA-4491-B4F2-E489ED9076E5}"/>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30" name="群組 129">
            <a:extLst>
              <a:ext uri="{FF2B5EF4-FFF2-40B4-BE49-F238E27FC236}">
                <a16:creationId xmlns:a16="http://schemas.microsoft.com/office/drawing/2014/main" id="{5B17DE4D-AA4C-4E95-BA3A-0BE84A333E20}"/>
              </a:ext>
            </a:extLst>
          </p:cNvPr>
          <p:cNvGrpSpPr/>
          <p:nvPr/>
        </p:nvGrpSpPr>
        <p:grpSpPr>
          <a:xfrm>
            <a:off x="7707957" y="4653141"/>
            <a:ext cx="378873" cy="682306"/>
            <a:chOff x="7367150" y="344632"/>
            <a:chExt cx="570323" cy="900382"/>
          </a:xfrm>
        </p:grpSpPr>
        <p:grpSp>
          <p:nvGrpSpPr>
            <p:cNvPr id="131" name="群組 130">
              <a:extLst>
                <a:ext uri="{FF2B5EF4-FFF2-40B4-BE49-F238E27FC236}">
                  <a16:creationId xmlns:a16="http://schemas.microsoft.com/office/drawing/2014/main" id="{0CAC34D8-7CA8-4663-8CE1-514D2280B096}"/>
                </a:ext>
              </a:extLst>
            </p:cNvPr>
            <p:cNvGrpSpPr/>
            <p:nvPr/>
          </p:nvGrpSpPr>
          <p:grpSpPr>
            <a:xfrm>
              <a:off x="7451765" y="344632"/>
              <a:ext cx="485708" cy="900382"/>
              <a:chOff x="7196487" y="917823"/>
              <a:chExt cx="337501" cy="1040069"/>
            </a:xfrm>
          </p:grpSpPr>
          <p:cxnSp>
            <p:nvCxnSpPr>
              <p:cNvPr id="135" name="直線接點 134">
                <a:extLst>
                  <a:ext uri="{FF2B5EF4-FFF2-40B4-BE49-F238E27FC236}">
                    <a16:creationId xmlns:a16="http://schemas.microsoft.com/office/drawing/2014/main" id="{41F63601-1E92-4D9D-AA42-587C3E01551F}"/>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162F5FA8-1DAC-4FEF-BBB8-DD431A7D7D53}"/>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32" name="群組 131">
              <a:extLst>
                <a:ext uri="{FF2B5EF4-FFF2-40B4-BE49-F238E27FC236}">
                  <a16:creationId xmlns:a16="http://schemas.microsoft.com/office/drawing/2014/main" id="{E86E9AF0-9A0B-4D9D-84C2-0D292C02C915}"/>
                </a:ext>
              </a:extLst>
            </p:cNvPr>
            <p:cNvGrpSpPr/>
            <p:nvPr/>
          </p:nvGrpSpPr>
          <p:grpSpPr>
            <a:xfrm>
              <a:off x="7367150" y="350982"/>
              <a:ext cx="475247" cy="894032"/>
              <a:chOff x="7200121" y="925158"/>
              <a:chExt cx="330232" cy="1032734"/>
            </a:xfrm>
          </p:grpSpPr>
          <p:cxnSp>
            <p:nvCxnSpPr>
              <p:cNvPr id="133" name="直線接點 132">
                <a:extLst>
                  <a:ext uri="{FF2B5EF4-FFF2-40B4-BE49-F238E27FC236}">
                    <a16:creationId xmlns:a16="http://schemas.microsoft.com/office/drawing/2014/main" id="{1718B613-C944-4252-AC97-DB00786CBB74}"/>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1AD7E726-958D-4099-B65F-BFC820A0EE3B}"/>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37" name="群組 136">
            <a:extLst>
              <a:ext uri="{FF2B5EF4-FFF2-40B4-BE49-F238E27FC236}">
                <a16:creationId xmlns:a16="http://schemas.microsoft.com/office/drawing/2014/main" id="{EFF20852-0E7A-4B45-BB75-FFB62DB4E63F}"/>
              </a:ext>
            </a:extLst>
          </p:cNvPr>
          <p:cNvGrpSpPr/>
          <p:nvPr/>
        </p:nvGrpSpPr>
        <p:grpSpPr>
          <a:xfrm>
            <a:off x="7707957" y="3758662"/>
            <a:ext cx="378873" cy="682306"/>
            <a:chOff x="7367150" y="344632"/>
            <a:chExt cx="570323" cy="900382"/>
          </a:xfrm>
        </p:grpSpPr>
        <p:grpSp>
          <p:nvGrpSpPr>
            <p:cNvPr id="138" name="群組 137">
              <a:extLst>
                <a:ext uri="{FF2B5EF4-FFF2-40B4-BE49-F238E27FC236}">
                  <a16:creationId xmlns:a16="http://schemas.microsoft.com/office/drawing/2014/main" id="{3749F7A4-FC80-4C05-B317-5699F4D3DCB3}"/>
                </a:ext>
              </a:extLst>
            </p:cNvPr>
            <p:cNvGrpSpPr/>
            <p:nvPr/>
          </p:nvGrpSpPr>
          <p:grpSpPr>
            <a:xfrm>
              <a:off x="7451765" y="344632"/>
              <a:ext cx="485708" cy="900382"/>
              <a:chOff x="7196487" y="917823"/>
              <a:chExt cx="337501" cy="1040069"/>
            </a:xfrm>
          </p:grpSpPr>
          <p:cxnSp>
            <p:nvCxnSpPr>
              <p:cNvPr id="142" name="直線接點 141">
                <a:extLst>
                  <a:ext uri="{FF2B5EF4-FFF2-40B4-BE49-F238E27FC236}">
                    <a16:creationId xmlns:a16="http://schemas.microsoft.com/office/drawing/2014/main" id="{73B64907-F2F5-4442-902A-965D6676F0A9}"/>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A7426AC8-859A-46C1-A511-D1023072B644}"/>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39" name="群組 138">
              <a:extLst>
                <a:ext uri="{FF2B5EF4-FFF2-40B4-BE49-F238E27FC236}">
                  <a16:creationId xmlns:a16="http://schemas.microsoft.com/office/drawing/2014/main" id="{3A6385D4-C0CB-4523-A910-82DCF7C96C33}"/>
                </a:ext>
              </a:extLst>
            </p:cNvPr>
            <p:cNvGrpSpPr/>
            <p:nvPr/>
          </p:nvGrpSpPr>
          <p:grpSpPr>
            <a:xfrm>
              <a:off x="7367150" y="350982"/>
              <a:ext cx="475247" cy="894032"/>
              <a:chOff x="7200121" y="925158"/>
              <a:chExt cx="330232" cy="1032734"/>
            </a:xfrm>
          </p:grpSpPr>
          <p:cxnSp>
            <p:nvCxnSpPr>
              <p:cNvPr id="140" name="直線接點 139">
                <a:extLst>
                  <a:ext uri="{FF2B5EF4-FFF2-40B4-BE49-F238E27FC236}">
                    <a16:creationId xmlns:a16="http://schemas.microsoft.com/office/drawing/2014/main" id="{388BA5A1-78B7-474C-BA3B-10556C5454DE}"/>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16A16F20-8451-4305-99FE-1E281BB3450B}"/>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pic>
        <p:nvPicPr>
          <p:cNvPr id="20" name="圖片 19">
            <a:extLst>
              <a:ext uri="{FF2B5EF4-FFF2-40B4-BE49-F238E27FC236}">
                <a16:creationId xmlns:a16="http://schemas.microsoft.com/office/drawing/2014/main" id="{D77E05D9-79B0-43FB-90C0-18F5A56D727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13137" b="10649"/>
          <a:stretch/>
        </p:blipFill>
        <p:spPr>
          <a:xfrm>
            <a:off x="1918462" y="1328001"/>
            <a:ext cx="2360577" cy="2399842"/>
          </a:xfrm>
          <a:prstGeom prst="ellipse">
            <a:avLst/>
          </a:prstGeom>
        </p:spPr>
      </p:pic>
      <p:grpSp>
        <p:nvGrpSpPr>
          <p:cNvPr id="78" name="群組 77">
            <a:extLst>
              <a:ext uri="{FF2B5EF4-FFF2-40B4-BE49-F238E27FC236}">
                <a16:creationId xmlns:a16="http://schemas.microsoft.com/office/drawing/2014/main" id="{58AE54E4-3BC3-4A31-9DD9-0CB1362399C2}"/>
              </a:ext>
            </a:extLst>
          </p:cNvPr>
          <p:cNvGrpSpPr/>
          <p:nvPr/>
        </p:nvGrpSpPr>
        <p:grpSpPr>
          <a:xfrm>
            <a:off x="1732572" y="1158652"/>
            <a:ext cx="2707680" cy="2707678"/>
            <a:chOff x="979873" y="1693924"/>
            <a:chExt cx="2707680" cy="2707678"/>
          </a:xfrm>
        </p:grpSpPr>
        <p:sp>
          <p:nvSpPr>
            <p:cNvPr id="79" name="橢圓 78">
              <a:extLst>
                <a:ext uri="{FF2B5EF4-FFF2-40B4-BE49-F238E27FC236}">
                  <a16:creationId xmlns:a16="http://schemas.microsoft.com/office/drawing/2014/main" id="{E2FAD2B2-2631-4A18-90A0-0B4A2A59D8C4}"/>
                </a:ext>
              </a:extLst>
            </p:cNvPr>
            <p:cNvSpPr/>
            <p:nvPr/>
          </p:nvSpPr>
          <p:spPr>
            <a:xfrm>
              <a:off x="1129432" y="1839722"/>
              <a:ext cx="2423393" cy="2423393"/>
            </a:xfrm>
            <a:prstGeom prst="ellipse">
              <a:avLst/>
            </a:prstGeom>
            <a:noFill/>
            <a:ln w="76200">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0" name="橢圓 79">
              <a:extLst>
                <a:ext uri="{FF2B5EF4-FFF2-40B4-BE49-F238E27FC236}">
                  <a16:creationId xmlns:a16="http://schemas.microsoft.com/office/drawing/2014/main" id="{356C3D97-B242-4C56-BEFA-8BBCC02A94D7}"/>
                </a:ext>
              </a:extLst>
            </p:cNvPr>
            <p:cNvSpPr/>
            <p:nvPr/>
          </p:nvSpPr>
          <p:spPr>
            <a:xfrm>
              <a:off x="979873" y="1693924"/>
              <a:ext cx="2707680" cy="2707678"/>
            </a:xfrm>
            <a:prstGeom prst="ellipse">
              <a:avLst/>
            </a:prstGeom>
            <a:noFill/>
            <a:ln w="28575">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sp>
        <p:nvSpPr>
          <p:cNvPr id="81" name="矩形 80">
            <a:extLst>
              <a:ext uri="{FF2B5EF4-FFF2-40B4-BE49-F238E27FC236}">
                <a16:creationId xmlns:a16="http://schemas.microsoft.com/office/drawing/2014/main" id="{0E992ADA-2429-45B8-9081-4742B275E4E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98" name="群組 97">
            <a:extLst>
              <a:ext uri="{FF2B5EF4-FFF2-40B4-BE49-F238E27FC236}">
                <a16:creationId xmlns:a16="http://schemas.microsoft.com/office/drawing/2014/main" id="{C4DE5010-B626-4E21-8EC0-8A0E9AF5B964}"/>
              </a:ext>
            </a:extLst>
          </p:cNvPr>
          <p:cNvGrpSpPr/>
          <p:nvPr/>
        </p:nvGrpSpPr>
        <p:grpSpPr>
          <a:xfrm>
            <a:off x="0" y="5832805"/>
            <a:ext cx="12192000" cy="1165969"/>
            <a:chOff x="0" y="5832805"/>
            <a:chExt cx="12192000" cy="1165969"/>
          </a:xfrm>
        </p:grpSpPr>
        <p:sp>
          <p:nvSpPr>
            <p:cNvPr id="99" name="矩形 98">
              <a:extLst>
                <a:ext uri="{FF2B5EF4-FFF2-40B4-BE49-F238E27FC236}">
                  <a16:creationId xmlns:a16="http://schemas.microsoft.com/office/drawing/2014/main" id="{1CAAD447-42F8-4532-816D-74440192FDA4}"/>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625511B5-E10F-4518-9422-DAB3AB504084}"/>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D7951F7F-E4A0-4B00-8EF4-D80C26C608AF}"/>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58CFC339-EBC9-4708-9773-F6508745308A}"/>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F2D8BAF5-84E8-45EA-8CC4-18C8453DFDFA}"/>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57AF1EF4-638B-4967-BFFC-8A6865D0D1EC}"/>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466B34E7-6B9C-4AAE-BD4A-FEDDE42602BC}"/>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B03FC041-3D88-491A-B9D4-CB863E14C3F2}"/>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 name="直線接點 106">
              <a:extLst>
                <a:ext uri="{FF2B5EF4-FFF2-40B4-BE49-F238E27FC236}">
                  <a16:creationId xmlns:a16="http://schemas.microsoft.com/office/drawing/2014/main" id="{9EAE1CD8-3D70-48CA-AF89-C567B66FCCD1}"/>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2B8D52AB-A8B1-4299-8E27-5B9794606FA2}"/>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3C7659BC-5BE0-4CCB-BAC3-89F135D833E1}"/>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7882A0E3-EFDA-4CA9-A9A3-1DCD9191A082}"/>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1" name="群組 110">
              <a:extLst>
                <a:ext uri="{FF2B5EF4-FFF2-40B4-BE49-F238E27FC236}">
                  <a16:creationId xmlns:a16="http://schemas.microsoft.com/office/drawing/2014/main" id="{FDFDA0DE-2012-4CAD-843C-A4374D7C4811}"/>
                </a:ext>
              </a:extLst>
            </p:cNvPr>
            <p:cNvGrpSpPr/>
            <p:nvPr/>
          </p:nvGrpSpPr>
          <p:grpSpPr>
            <a:xfrm>
              <a:off x="672089" y="5996200"/>
              <a:ext cx="11180350" cy="885391"/>
              <a:chOff x="129930" y="1808128"/>
              <a:chExt cx="11180350" cy="885391"/>
            </a:xfrm>
          </p:grpSpPr>
          <p:sp>
            <p:nvSpPr>
              <p:cNvPr id="112" name="矩形 111">
                <a:extLst>
                  <a:ext uri="{FF2B5EF4-FFF2-40B4-BE49-F238E27FC236}">
                    <a16:creationId xmlns:a16="http://schemas.microsoft.com/office/drawing/2014/main" id="{102745BA-529E-4F86-8AA9-F48886BD206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13" name="矩形 112">
                <a:extLst>
                  <a:ext uri="{FF2B5EF4-FFF2-40B4-BE49-F238E27FC236}">
                    <a16:creationId xmlns:a16="http://schemas.microsoft.com/office/drawing/2014/main" id="{53055E15-4B08-4EC2-8D27-D7FF40521D2D}"/>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14" name="矩形 113">
                <a:extLst>
                  <a:ext uri="{FF2B5EF4-FFF2-40B4-BE49-F238E27FC236}">
                    <a16:creationId xmlns:a16="http://schemas.microsoft.com/office/drawing/2014/main" id="{198EFAAE-2E74-49F9-BF69-1FB547AC921E}"/>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15" name="矩形 114">
                <a:extLst>
                  <a:ext uri="{FF2B5EF4-FFF2-40B4-BE49-F238E27FC236}">
                    <a16:creationId xmlns:a16="http://schemas.microsoft.com/office/drawing/2014/main" id="{78FBF0F7-41D7-46E1-A613-38BD67FB56C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44" name="矩形 143">
                <a:extLst>
                  <a:ext uri="{FF2B5EF4-FFF2-40B4-BE49-F238E27FC236}">
                    <a16:creationId xmlns:a16="http://schemas.microsoft.com/office/drawing/2014/main" id="{C9541987-E515-44E6-A844-AB80818F7AF8}"/>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45" name="矩形 144">
                <a:extLst>
                  <a:ext uri="{FF2B5EF4-FFF2-40B4-BE49-F238E27FC236}">
                    <a16:creationId xmlns:a16="http://schemas.microsoft.com/office/drawing/2014/main" id="{738972DD-2204-4338-8EF9-EF99A098BCF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46" name="矩形 145">
                <a:extLst>
                  <a:ext uri="{FF2B5EF4-FFF2-40B4-BE49-F238E27FC236}">
                    <a16:creationId xmlns:a16="http://schemas.microsoft.com/office/drawing/2014/main" id="{D9BE5D4B-8D3D-4879-BC87-2DDBC21CE340}"/>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47" name="矩形 146">
                <a:extLst>
                  <a:ext uri="{FF2B5EF4-FFF2-40B4-BE49-F238E27FC236}">
                    <a16:creationId xmlns:a16="http://schemas.microsoft.com/office/drawing/2014/main" id="{16B5CAE6-814E-44D9-8EEA-1D1D537EB0E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6730027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B072F95-C705-4718-999E-6A5403925D3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90A5E244-70D7-42E3-B746-87081D074F15}"/>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8" name="文字方塊 7">
            <a:extLst>
              <a:ext uri="{FF2B5EF4-FFF2-40B4-BE49-F238E27FC236}">
                <a16:creationId xmlns:a16="http://schemas.microsoft.com/office/drawing/2014/main" id="{025A4C2F-B3FF-4A8B-9EDE-066E4DEC61D3}"/>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探索性資料分析：月銷量上升趨勢</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11B6ADCA-2E63-474E-B073-D4FB58403218}"/>
              </a:ext>
            </a:extLst>
          </p:cNvPr>
          <p:cNvGrpSpPr/>
          <p:nvPr/>
        </p:nvGrpSpPr>
        <p:grpSpPr>
          <a:xfrm>
            <a:off x="0" y="5832805"/>
            <a:ext cx="12192000" cy="1165969"/>
            <a:chOff x="0" y="5832805"/>
            <a:chExt cx="12192000" cy="1165969"/>
          </a:xfrm>
        </p:grpSpPr>
        <p:sp>
          <p:nvSpPr>
            <p:cNvPr id="10" name="矩形 9">
              <a:extLst>
                <a:ext uri="{FF2B5EF4-FFF2-40B4-BE49-F238E27FC236}">
                  <a16:creationId xmlns:a16="http://schemas.microsoft.com/office/drawing/2014/main" id="{AE1B0922-5816-4DE3-B9E6-07B448964634}"/>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7F05040-16AA-4954-B6DC-61D930848BB2}"/>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BC1FE00-6FDA-45F9-98DE-7AF05A2AFB2E}"/>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5BA6AE0-C714-41F9-A8AB-C4027118717F}"/>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5FAE25BA-A6BC-4FE1-8B7A-46870FA7CFA3}"/>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AA49F265-6264-43C3-9441-3F9E24E39AD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1D2A516D-C5CD-4F55-9A2E-F3A746EC33F8}"/>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E587BD3-D0FD-4C6D-B110-2CC816F6F9A4}"/>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ADAAEEEA-EB12-4DEF-A07B-1977BDBF9078}"/>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085C0B5D-59CE-4408-A2DE-657001E86B85}"/>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28AEA345-31CF-47D6-A799-D03506EA8B56}"/>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D9FB12F-B266-4BFA-8E07-77F986D50006}"/>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20A359EC-CCBC-487B-B34B-825F5F65BAF2}"/>
                </a:ext>
              </a:extLst>
            </p:cNvPr>
            <p:cNvGrpSpPr/>
            <p:nvPr/>
          </p:nvGrpSpPr>
          <p:grpSpPr>
            <a:xfrm>
              <a:off x="672089" y="5996200"/>
              <a:ext cx="11180350" cy="885391"/>
              <a:chOff x="129930" y="1808128"/>
              <a:chExt cx="11180350" cy="885391"/>
            </a:xfrm>
          </p:grpSpPr>
          <p:sp>
            <p:nvSpPr>
              <p:cNvPr id="23" name="矩形 22">
                <a:extLst>
                  <a:ext uri="{FF2B5EF4-FFF2-40B4-BE49-F238E27FC236}">
                    <a16:creationId xmlns:a16="http://schemas.microsoft.com/office/drawing/2014/main" id="{FC459A21-2C6D-4855-9FE4-4AF9D106BCEC}"/>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4" name="矩形 23">
                <a:extLst>
                  <a:ext uri="{FF2B5EF4-FFF2-40B4-BE49-F238E27FC236}">
                    <a16:creationId xmlns:a16="http://schemas.microsoft.com/office/drawing/2014/main" id="{39A6F9B6-3F83-49F5-93AF-479ABF7729F0}"/>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5" name="矩形 24">
                <a:extLst>
                  <a:ext uri="{FF2B5EF4-FFF2-40B4-BE49-F238E27FC236}">
                    <a16:creationId xmlns:a16="http://schemas.microsoft.com/office/drawing/2014/main" id="{86E954DA-599C-4BB5-8B47-A16B2F47DD42}"/>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6" name="矩形 25">
                <a:extLst>
                  <a:ext uri="{FF2B5EF4-FFF2-40B4-BE49-F238E27FC236}">
                    <a16:creationId xmlns:a16="http://schemas.microsoft.com/office/drawing/2014/main" id="{F0A17FA7-82B5-473C-8F32-BDACD4CBE02E}"/>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7" name="矩形 26">
                <a:extLst>
                  <a:ext uri="{FF2B5EF4-FFF2-40B4-BE49-F238E27FC236}">
                    <a16:creationId xmlns:a16="http://schemas.microsoft.com/office/drawing/2014/main" id="{89BE735D-16F5-41FD-BBBA-7959B0E83EFD}"/>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8" name="矩形 27">
                <a:extLst>
                  <a:ext uri="{FF2B5EF4-FFF2-40B4-BE49-F238E27FC236}">
                    <a16:creationId xmlns:a16="http://schemas.microsoft.com/office/drawing/2014/main" id="{35361C07-08EC-4010-966F-E9C08C119CE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9" name="矩形 28">
                <a:extLst>
                  <a:ext uri="{FF2B5EF4-FFF2-40B4-BE49-F238E27FC236}">
                    <a16:creationId xmlns:a16="http://schemas.microsoft.com/office/drawing/2014/main" id="{C6F2A79A-99A9-4231-B4F9-EC147A3AD57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30" name="矩形 29">
                <a:extLst>
                  <a:ext uri="{FF2B5EF4-FFF2-40B4-BE49-F238E27FC236}">
                    <a16:creationId xmlns:a16="http://schemas.microsoft.com/office/drawing/2014/main" id="{2935066B-5CDE-435D-84C1-7A27E590CFBB}"/>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pic>
        <p:nvPicPr>
          <p:cNvPr id="34" name="圖片 33">
            <a:extLst>
              <a:ext uri="{FF2B5EF4-FFF2-40B4-BE49-F238E27FC236}">
                <a16:creationId xmlns:a16="http://schemas.microsoft.com/office/drawing/2014/main" id="{6146A3E3-7480-4214-B28E-A833E230A96B}"/>
              </a:ext>
            </a:extLst>
          </p:cNvPr>
          <p:cNvPicPr>
            <a:picLocks noChangeAspect="1"/>
          </p:cNvPicPr>
          <p:nvPr/>
        </p:nvPicPr>
        <p:blipFill rotWithShape="1">
          <a:blip r:embed="rId3">
            <a:duotone>
              <a:schemeClr val="accent3">
                <a:shade val="45000"/>
                <a:satMod val="135000"/>
              </a:schemeClr>
              <a:prstClr val="white"/>
            </a:duotone>
          </a:blip>
          <a:srcRect l="5769" t="5505" r="7068" b="9075"/>
          <a:stretch/>
        </p:blipFill>
        <p:spPr>
          <a:xfrm>
            <a:off x="2281778" y="1411250"/>
            <a:ext cx="9134083" cy="4052850"/>
          </a:xfrm>
          <a:prstGeom prst="rect">
            <a:avLst/>
          </a:prstGeom>
        </p:spPr>
      </p:pic>
      <p:sp>
        <p:nvSpPr>
          <p:cNvPr id="33" name="矩形 32">
            <a:extLst>
              <a:ext uri="{FF2B5EF4-FFF2-40B4-BE49-F238E27FC236}">
                <a16:creationId xmlns:a16="http://schemas.microsoft.com/office/drawing/2014/main" id="{04A34226-563F-44DC-A024-813C3C3C7E1D}"/>
              </a:ext>
            </a:extLst>
          </p:cNvPr>
          <p:cNvSpPr/>
          <p:nvPr/>
        </p:nvSpPr>
        <p:spPr>
          <a:xfrm>
            <a:off x="2418772" y="1355103"/>
            <a:ext cx="9195049" cy="4147794"/>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9F6E54E2-687B-48BA-A535-361104483486}"/>
              </a:ext>
            </a:extLst>
          </p:cNvPr>
          <p:cNvSpPr txBox="1"/>
          <p:nvPr/>
        </p:nvSpPr>
        <p:spPr>
          <a:xfrm>
            <a:off x="2281778" y="5547867"/>
            <a:ext cx="966931" cy="369332"/>
          </a:xfrm>
          <a:prstGeom prst="rect">
            <a:avLst/>
          </a:prstGeom>
          <a:noFill/>
        </p:spPr>
        <p:txBody>
          <a:bodyPr wrap="none" rtlCol="0">
            <a:spAutoFit/>
          </a:bodyPr>
          <a:lstStyle/>
          <a:p>
            <a:r>
              <a:rPr lang="en-US" altLang="zh-TW" dirty="0">
                <a:solidFill>
                  <a:schemeClr val="bg1">
                    <a:lumMod val="65000"/>
                  </a:schemeClr>
                </a:solidFill>
                <a:latin typeface="微軟正黑體" panose="020B0604030504040204" pitchFamily="34" charset="-120"/>
                <a:ea typeface="微軟正黑體" panose="020B0604030504040204" pitchFamily="34" charset="-120"/>
              </a:rPr>
              <a:t>2013</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年</a:t>
            </a:r>
          </a:p>
        </p:txBody>
      </p:sp>
      <p:sp>
        <p:nvSpPr>
          <p:cNvPr id="36" name="文字方塊 35">
            <a:extLst>
              <a:ext uri="{FF2B5EF4-FFF2-40B4-BE49-F238E27FC236}">
                <a16:creationId xmlns:a16="http://schemas.microsoft.com/office/drawing/2014/main" id="{1145501D-E588-4B92-B5DF-E0992D3644B6}"/>
              </a:ext>
            </a:extLst>
          </p:cNvPr>
          <p:cNvSpPr txBox="1"/>
          <p:nvPr/>
        </p:nvSpPr>
        <p:spPr>
          <a:xfrm>
            <a:off x="4226854" y="5547867"/>
            <a:ext cx="966931" cy="369332"/>
          </a:xfrm>
          <a:prstGeom prst="rect">
            <a:avLst/>
          </a:prstGeom>
          <a:noFill/>
        </p:spPr>
        <p:txBody>
          <a:bodyPr wrap="none" rtlCol="0">
            <a:spAutoFit/>
          </a:bodyPr>
          <a:lstStyle/>
          <a:p>
            <a:r>
              <a:rPr lang="en-US" altLang="zh-TW" dirty="0">
                <a:solidFill>
                  <a:schemeClr val="bg1">
                    <a:lumMod val="65000"/>
                  </a:schemeClr>
                </a:solidFill>
                <a:latin typeface="微軟正黑體" panose="020B0604030504040204" pitchFamily="34" charset="-120"/>
                <a:ea typeface="微軟正黑體" panose="020B0604030504040204" pitchFamily="34" charset="-120"/>
              </a:rPr>
              <a:t>2014</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年</a:t>
            </a:r>
          </a:p>
        </p:txBody>
      </p:sp>
      <p:sp>
        <p:nvSpPr>
          <p:cNvPr id="37" name="文字方塊 36">
            <a:extLst>
              <a:ext uri="{FF2B5EF4-FFF2-40B4-BE49-F238E27FC236}">
                <a16:creationId xmlns:a16="http://schemas.microsoft.com/office/drawing/2014/main" id="{67489ADE-03C6-483B-9EAA-148E7BCBFB2A}"/>
              </a:ext>
            </a:extLst>
          </p:cNvPr>
          <p:cNvSpPr txBox="1"/>
          <p:nvPr/>
        </p:nvSpPr>
        <p:spPr>
          <a:xfrm>
            <a:off x="6175383" y="5547867"/>
            <a:ext cx="966931" cy="369332"/>
          </a:xfrm>
          <a:prstGeom prst="rect">
            <a:avLst/>
          </a:prstGeom>
          <a:noFill/>
        </p:spPr>
        <p:txBody>
          <a:bodyPr wrap="none" rtlCol="0">
            <a:spAutoFit/>
          </a:bodyPr>
          <a:lstStyle/>
          <a:p>
            <a:r>
              <a:rPr lang="en-US" altLang="zh-TW" dirty="0">
                <a:solidFill>
                  <a:schemeClr val="bg1">
                    <a:lumMod val="65000"/>
                  </a:schemeClr>
                </a:solidFill>
                <a:latin typeface="微軟正黑體" panose="020B0604030504040204" pitchFamily="34" charset="-120"/>
                <a:ea typeface="微軟正黑體" panose="020B0604030504040204" pitchFamily="34" charset="-120"/>
              </a:rPr>
              <a:t>2015</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年</a:t>
            </a:r>
          </a:p>
        </p:txBody>
      </p:sp>
      <p:sp>
        <p:nvSpPr>
          <p:cNvPr id="38" name="文字方塊 37">
            <a:extLst>
              <a:ext uri="{FF2B5EF4-FFF2-40B4-BE49-F238E27FC236}">
                <a16:creationId xmlns:a16="http://schemas.microsoft.com/office/drawing/2014/main" id="{609094D8-B77A-4744-84AA-FA62AF76F32C}"/>
              </a:ext>
            </a:extLst>
          </p:cNvPr>
          <p:cNvSpPr txBox="1"/>
          <p:nvPr/>
        </p:nvSpPr>
        <p:spPr>
          <a:xfrm>
            <a:off x="8149402" y="5547867"/>
            <a:ext cx="966931" cy="369332"/>
          </a:xfrm>
          <a:prstGeom prst="rect">
            <a:avLst/>
          </a:prstGeom>
          <a:noFill/>
        </p:spPr>
        <p:txBody>
          <a:bodyPr wrap="none" rtlCol="0">
            <a:spAutoFit/>
          </a:bodyPr>
          <a:lstStyle/>
          <a:p>
            <a:r>
              <a:rPr lang="en-US" altLang="zh-TW" dirty="0">
                <a:solidFill>
                  <a:schemeClr val="bg1">
                    <a:lumMod val="65000"/>
                  </a:schemeClr>
                </a:solidFill>
                <a:latin typeface="微軟正黑體" panose="020B0604030504040204" pitchFamily="34" charset="-120"/>
                <a:ea typeface="微軟正黑體" panose="020B0604030504040204" pitchFamily="34" charset="-120"/>
              </a:rPr>
              <a:t>2016</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年</a:t>
            </a:r>
          </a:p>
        </p:txBody>
      </p:sp>
      <p:sp>
        <p:nvSpPr>
          <p:cNvPr id="39" name="文字方塊 38">
            <a:extLst>
              <a:ext uri="{FF2B5EF4-FFF2-40B4-BE49-F238E27FC236}">
                <a16:creationId xmlns:a16="http://schemas.microsoft.com/office/drawing/2014/main" id="{86FB5CB7-4033-4EF9-B6AA-B9BD0016E7F2}"/>
              </a:ext>
            </a:extLst>
          </p:cNvPr>
          <p:cNvSpPr txBox="1"/>
          <p:nvPr/>
        </p:nvSpPr>
        <p:spPr>
          <a:xfrm>
            <a:off x="10091691" y="5547867"/>
            <a:ext cx="966931" cy="369332"/>
          </a:xfrm>
          <a:prstGeom prst="rect">
            <a:avLst/>
          </a:prstGeom>
          <a:noFill/>
        </p:spPr>
        <p:txBody>
          <a:bodyPr wrap="none" rtlCol="0">
            <a:spAutoFit/>
          </a:bodyPr>
          <a:lstStyle/>
          <a:p>
            <a:r>
              <a:rPr lang="en-US" altLang="zh-TW" dirty="0">
                <a:solidFill>
                  <a:schemeClr val="bg1">
                    <a:lumMod val="65000"/>
                  </a:schemeClr>
                </a:solidFill>
                <a:latin typeface="微軟正黑體" panose="020B0604030504040204" pitchFamily="34" charset="-120"/>
                <a:ea typeface="微軟正黑體" panose="020B0604030504040204" pitchFamily="34" charset="-120"/>
              </a:rPr>
              <a:t>2017</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年</a:t>
            </a:r>
          </a:p>
        </p:txBody>
      </p:sp>
      <p:cxnSp>
        <p:nvCxnSpPr>
          <p:cNvPr id="41" name="直線接點 40">
            <a:extLst>
              <a:ext uri="{FF2B5EF4-FFF2-40B4-BE49-F238E27FC236}">
                <a16:creationId xmlns:a16="http://schemas.microsoft.com/office/drawing/2014/main" id="{690AF837-28F2-4CFE-9EEC-201EDA9FEEBF}"/>
              </a:ext>
            </a:extLst>
          </p:cNvPr>
          <p:cNvCxnSpPr/>
          <p:nvPr/>
        </p:nvCxnSpPr>
        <p:spPr>
          <a:xfrm flipV="1">
            <a:off x="2661764" y="5500174"/>
            <a:ext cx="0" cy="10793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011C662-D64A-4170-8A8D-4745A62C5251}"/>
              </a:ext>
            </a:extLst>
          </p:cNvPr>
          <p:cNvCxnSpPr/>
          <p:nvPr/>
        </p:nvCxnSpPr>
        <p:spPr>
          <a:xfrm flipV="1">
            <a:off x="4607404" y="5500174"/>
            <a:ext cx="0" cy="10793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F7BE8957-E610-48B7-B413-1601ADD8E533}"/>
              </a:ext>
            </a:extLst>
          </p:cNvPr>
          <p:cNvCxnSpPr/>
          <p:nvPr/>
        </p:nvCxnSpPr>
        <p:spPr>
          <a:xfrm flipV="1">
            <a:off x="6558124" y="5500174"/>
            <a:ext cx="0" cy="10793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96C9FE08-99B1-4A0D-BC5B-8BC9B9359DA0}"/>
              </a:ext>
            </a:extLst>
          </p:cNvPr>
          <p:cNvCxnSpPr/>
          <p:nvPr/>
        </p:nvCxnSpPr>
        <p:spPr>
          <a:xfrm flipV="1">
            <a:off x="8508844" y="5500174"/>
            <a:ext cx="0" cy="10793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3D0CBC33-DE01-4605-95DE-7C74055E483F}"/>
              </a:ext>
            </a:extLst>
          </p:cNvPr>
          <p:cNvCxnSpPr/>
          <p:nvPr/>
        </p:nvCxnSpPr>
        <p:spPr>
          <a:xfrm flipV="1">
            <a:off x="10464644" y="5500174"/>
            <a:ext cx="0" cy="10793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87B8EBF3-D500-4076-A72E-D1D394E0B91C}"/>
              </a:ext>
            </a:extLst>
          </p:cNvPr>
          <p:cNvCxnSpPr/>
          <p:nvPr/>
        </p:nvCxnSpPr>
        <p:spPr>
          <a:xfrm>
            <a:off x="2317172" y="5303520"/>
            <a:ext cx="11071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ABB1FFF9-4F84-4558-810E-726AD6E02AED}"/>
              </a:ext>
            </a:extLst>
          </p:cNvPr>
          <p:cNvCxnSpPr/>
          <p:nvPr/>
        </p:nvCxnSpPr>
        <p:spPr>
          <a:xfrm>
            <a:off x="2317172" y="3395472"/>
            <a:ext cx="11071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CCCD634B-B245-46B9-931D-535D8D0E4E97}"/>
              </a:ext>
            </a:extLst>
          </p:cNvPr>
          <p:cNvCxnSpPr/>
          <p:nvPr/>
        </p:nvCxnSpPr>
        <p:spPr>
          <a:xfrm>
            <a:off x="2317172" y="1499616"/>
            <a:ext cx="11071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2E465B5D-563B-4C11-B074-308BD014BCA2}"/>
              </a:ext>
            </a:extLst>
          </p:cNvPr>
          <p:cNvSpPr txBox="1"/>
          <p:nvPr/>
        </p:nvSpPr>
        <p:spPr>
          <a:xfrm>
            <a:off x="1490809" y="1314950"/>
            <a:ext cx="877163" cy="369332"/>
          </a:xfrm>
          <a:prstGeom prst="rect">
            <a:avLst/>
          </a:prstGeom>
          <a:noFill/>
          <a:ln>
            <a:noFill/>
          </a:ln>
        </p:spPr>
        <p:txBody>
          <a:bodyPr wrap="none" rtlCol="0">
            <a:spAutoFit/>
          </a:bodyPr>
          <a:lstStyle/>
          <a:p>
            <a:r>
              <a:rPr lang="zh-TW" altLang="en-US" dirty="0">
                <a:solidFill>
                  <a:schemeClr val="bg1">
                    <a:lumMod val="65000"/>
                  </a:schemeClr>
                </a:solidFill>
                <a:latin typeface="微軟正黑體" panose="020B0604030504040204" pitchFamily="34" charset="-120"/>
                <a:ea typeface="微軟正黑體" panose="020B0604030504040204" pitchFamily="34" charset="-120"/>
              </a:rPr>
              <a:t>三千萬</a:t>
            </a:r>
          </a:p>
        </p:txBody>
      </p:sp>
      <p:sp>
        <p:nvSpPr>
          <p:cNvPr id="51" name="文字方塊 50">
            <a:extLst>
              <a:ext uri="{FF2B5EF4-FFF2-40B4-BE49-F238E27FC236}">
                <a16:creationId xmlns:a16="http://schemas.microsoft.com/office/drawing/2014/main" id="{A154E4A2-CCAA-4571-B4A7-6E280A47899E}"/>
              </a:ext>
            </a:extLst>
          </p:cNvPr>
          <p:cNvSpPr txBox="1"/>
          <p:nvPr/>
        </p:nvSpPr>
        <p:spPr>
          <a:xfrm>
            <a:off x="1490809" y="3207362"/>
            <a:ext cx="877163" cy="369332"/>
          </a:xfrm>
          <a:prstGeom prst="rect">
            <a:avLst/>
          </a:prstGeom>
          <a:noFill/>
          <a:ln>
            <a:noFill/>
          </a:ln>
        </p:spPr>
        <p:txBody>
          <a:bodyPr wrap="none" rtlCol="0">
            <a:spAutoFit/>
          </a:bodyPr>
          <a:lstStyle/>
          <a:p>
            <a:r>
              <a:rPr lang="zh-TW" altLang="en-US" dirty="0">
                <a:solidFill>
                  <a:schemeClr val="bg1">
                    <a:lumMod val="65000"/>
                  </a:schemeClr>
                </a:solidFill>
                <a:latin typeface="微軟正黑體" panose="020B0604030504040204" pitchFamily="34" charset="-120"/>
                <a:ea typeface="微軟正黑體" panose="020B0604030504040204" pitchFamily="34" charset="-120"/>
              </a:rPr>
              <a:t>二千萬</a:t>
            </a:r>
          </a:p>
        </p:txBody>
      </p:sp>
      <p:sp>
        <p:nvSpPr>
          <p:cNvPr id="52" name="文字方塊 51">
            <a:extLst>
              <a:ext uri="{FF2B5EF4-FFF2-40B4-BE49-F238E27FC236}">
                <a16:creationId xmlns:a16="http://schemas.microsoft.com/office/drawing/2014/main" id="{48A7A10F-F1CF-477C-82B5-2B29BF61D6EE}"/>
              </a:ext>
            </a:extLst>
          </p:cNvPr>
          <p:cNvSpPr txBox="1"/>
          <p:nvPr/>
        </p:nvSpPr>
        <p:spPr>
          <a:xfrm>
            <a:off x="1490809" y="5111988"/>
            <a:ext cx="877163" cy="369332"/>
          </a:xfrm>
          <a:prstGeom prst="rect">
            <a:avLst/>
          </a:prstGeom>
          <a:noFill/>
          <a:ln>
            <a:noFill/>
          </a:ln>
        </p:spPr>
        <p:txBody>
          <a:bodyPr wrap="none" rtlCol="0">
            <a:spAutoFit/>
          </a:bodyPr>
          <a:lstStyle/>
          <a:p>
            <a:r>
              <a:rPr lang="zh-TW" altLang="en-US" dirty="0">
                <a:solidFill>
                  <a:schemeClr val="bg1">
                    <a:lumMod val="65000"/>
                  </a:schemeClr>
                </a:solidFill>
                <a:latin typeface="微軟正黑體" panose="020B0604030504040204" pitchFamily="34" charset="-120"/>
                <a:ea typeface="微軟正黑體" panose="020B0604030504040204" pitchFamily="34" charset="-120"/>
              </a:rPr>
              <a:t>一千萬</a:t>
            </a:r>
          </a:p>
        </p:txBody>
      </p:sp>
      <p:sp>
        <p:nvSpPr>
          <p:cNvPr id="54" name="文字方塊 53">
            <a:extLst>
              <a:ext uri="{FF2B5EF4-FFF2-40B4-BE49-F238E27FC236}">
                <a16:creationId xmlns:a16="http://schemas.microsoft.com/office/drawing/2014/main" id="{F215B2AD-9985-47E0-87A3-14FE33D68823}"/>
              </a:ext>
            </a:extLst>
          </p:cNvPr>
          <p:cNvSpPr txBox="1"/>
          <p:nvPr/>
        </p:nvSpPr>
        <p:spPr>
          <a:xfrm>
            <a:off x="5237635" y="918355"/>
            <a:ext cx="3877985" cy="461665"/>
          </a:xfrm>
          <a:prstGeom prst="rect">
            <a:avLst/>
          </a:prstGeom>
          <a:noFill/>
        </p:spPr>
        <p:txBody>
          <a:bodyPr wrap="none" rtlCol="0">
            <a:spAutoFit/>
          </a:bodyPr>
          <a:lstStyle/>
          <a:p>
            <a:r>
              <a:rPr lang="zh-TW" altLang="en-US" sz="2400" dirty="0">
                <a:solidFill>
                  <a:schemeClr val="bg1">
                    <a:lumMod val="65000"/>
                  </a:schemeClr>
                </a:solidFill>
                <a:latin typeface="微軟正黑體" panose="020B0604030504040204" pitchFamily="34" charset="-120"/>
                <a:ea typeface="微軟正黑體" panose="020B0604030504040204" pitchFamily="34" charset="-120"/>
              </a:rPr>
              <a:t>月總銷量隨時間演進折線圖</a:t>
            </a:r>
          </a:p>
        </p:txBody>
      </p:sp>
      <p:sp>
        <p:nvSpPr>
          <p:cNvPr id="46" name="文字方塊 45">
            <a:extLst>
              <a:ext uri="{FF2B5EF4-FFF2-40B4-BE49-F238E27FC236}">
                <a16:creationId xmlns:a16="http://schemas.microsoft.com/office/drawing/2014/main" id="{9FF2F1DD-FDAD-4100-80C8-D5AACF4C70B9}"/>
              </a:ext>
            </a:extLst>
          </p:cNvPr>
          <p:cNvSpPr txBox="1"/>
          <p:nvPr/>
        </p:nvSpPr>
        <p:spPr>
          <a:xfrm>
            <a:off x="2765243" y="1647491"/>
            <a:ext cx="3251571" cy="919401"/>
          </a:xfrm>
          <a:prstGeom prst="roundRect">
            <a:avLst/>
          </a:prstGeom>
          <a:solidFill>
            <a:srgbClr val="FFFF00"/>
          </a:solidFill>
        </p:spPr>
        <p:txBody>
          <a:bodyPr wrap="square" rtlCol="0">
            <a:spAutoFit/>
          </a:bodyPr>
          <a:lstStyle/>
          <a:p>
            <a:r>
              <a:rPr lang="zh-TW" altLang="en-US" sz="2400" dirty="0">
                <a:latin typeface="Microsoft JhengHei Light" panose="020B0304030504040204" pitchFamily="34" charset="-120"/>
                <a:ea typeface="Microsoft JhengHei Light" panose="020B0304030504040204" pitchFamily="34" charset="-120"/>
              </a:rPr>
              <a:t>月銷售量，</a:t>
            </a:r>
            <a:endParaRPr lang="en-US" altLang="zh-TW" sz="2400" dirty="0">
              <a:latin typeface="Microsoft JhengHei Light" panose="020B0304030504040204" pitchFamily="34" charset="-120"/>
              <a:ea typeface="Microsoft JhengHei Light" panose="020B0304030504040204" pitchFamily="34" charset="-120"/>
            </a:endParaRPr>
          </a:p>
          <a:p>
            <a:r>
              <a:rPr lang="zh-TW" altLang="en-US" sz="2400" dirty="0">
                <a:latin typeface="Microsoft JhengHei Light" panose="020B0304030504040204" pitchFamily="34" charset="-120"/>
                <a:ea typeface="Microsoft JhengHei Light" panose="020B0304030504040204" pitchFamily="34" charset="-120"/>
              </a:rPr>
              <a:t>有逐漸上升趨勢。</a:t>
            </a:r>
          </a:p>
        </p:txBody>
      </p:sp>
      <p:cxnSp>
        <p:nvCxnSpPr>
          <p:cNvPr id="53" name="直線單箭頭接點 52">
            <a:extLst>
              <a:ext uri="{FF2B5EF4-FFF2-40B4-BE49-F238E27FC236}">
                <a16:creationId xmlns:a16="http://schemas.microsoft.com/office/drawing/2014/main" id="{FAD4786B-9ABF-4EDF-A3BB-7E03B6CE483D}"/>
              </a:ext>
            </a:extLst>
          </p:cNvPr>
          <p:cNvCxnSpPr>
            <a:cxnSpLocks/>
          </p:cNvCxnSpPr>
          <p:nvPr/>
        </p:nvCxnSpPr>
        <p:spPr>
          <a:xfrm flipV="1">
            <a:off x="2661764" y="1866507"/>
            <a:ext cx="8754097" cy="316740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460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3DBD75E-95FA-4E1A-AE03-212EC9BBAC41}"/>
              </a:ext>
            </a:extLst>
          </p:cNvPr>
          <p:cNvPicPr>
            <a:picLocks noChangeAspect="1"/>
          </p:cNvPicPr>
          <p:nvPr/>
        </p:nvPicPr>
        <p:blipFill rotWithShape="1">
          <a:blip r:embed="rId3"/>
          <a:srcRect l="5411" t="2733" r="3113" b="7413"/>
          <a:stretch/>
        </p:blipFill>
        <p:spPr>
          <a:xfrm>
            <a:off x="2401824" y="1411251"/>
            <a:ext cx="9211997" cy="4052848"/>
          </a:xfrm>
          <a:prstGeom prst="rect">
            <a:avLst/>
          </a:prstGeom>
        </p:spPr>
      </p:pic>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C7255B37-86D8-4B35-9067-D4BB018B36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7" name="文字方塊 6">
            <a:extLst>
              <a:ext uri="{FF2B5EF4-FFF2-40B4-BE49-F238E27FC236}">
                <a16:creationId xmlns:a16="http://schemas.microsoft.com/office/drawing/2014/main" id="{9B2E5F0C-5620-49D9-B0C5-13E141DFE58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探索性資料分析：日銷量自關聯圖</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B268C1CD-10DB-47FC-8050-3078EFC05C25}"/>
              </a:ext>
            </a:extLst>
          </p:cNvPr>
          <p:cNvGrpSpPr/>
          <p:nvPr/>
        </p:nvGrpSpPr>
        <p:grpSpPr>
          <a:xfrm>
            <a:off x="0" y="5832805"/>
            <a:ext cx="12192000" cy="1165969"/>
            <a:chOff x="0" y="5832805"/>
            <a:chExt cx="12192000" cy="1165969"/>
          </a:xfrm>
        </p:grpSpPr>
        <p:sp>
          <p:nvSpPr>
            <p:cNvPr id="10" name="矩形 9">
              <a:extLst>
                <a:ext uri="{FF2B5EF4-FFF2-40B4-BE49-F238E27FC236}">
                  <a16:creationId xmlns:a16="http://schemas.microsoft.com/office/drawing/2014/main" id="{F4B3C82C-68E2-45E7-BB1C-E7E0DB83E4EE}"/>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EF8830B-62FE-4EA9-B895-E60687169025}"/>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68604A6-9A15-4D1A-BFEA-1864255D3110}"/>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79CE80C-D083-456B-B38F-ED7F38BCD32B}"/>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62CFD3E-C348-493F-8F7A-30E0B175764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6946DB8-57DE-4BF8-92CE-9690EFB435F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6338A4F-9070-4EB3-8940-68737789D3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C3CF47-6DE5-4AB5-AC18-B24562395B65}"/>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A2C05D7E-2D44-4661-B073-E087F00E9F5D}"/>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DA677DBD-DAD8-4FA9-86FB-F1A8FFE67C07}"/>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93598C01-8689-43B9-94B1-D1CC654FCA7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AF9F9D2-6F76-4050-A4D8-6B9B6BEB885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C31792B9-7826-4ADB-B524-11E8C1BBF01B}"/>
                </a:ext>
              </a:extLst>
            </p:cNvPr>
            <p:cNvGrpSpPr/>
            <p:nvPr/>
          </p:nvGrpSpPr>
          <p:grpSpPr>
            <a:xfrm>
              <a:off x="672089" y="5996200"/>
              <a:ext cx="11180350" cy="885391"/>
              <a:chOff x="129930" y="1808128"/>
              <a:chExt cx="11180350" cy="885391"/>
            </a:xfrm>
          </p:grpSpPr>
          <p:sp>
            <p:nvSpPr>
              <p:cNvPr id="23" name="矩形 22">
                <a:extLst>
                  <a:ext uri="{FF2B5EF4-FFF2-40B4-BE49-F238E27FC236}">
                    <a16:creationId xmlns:a16="http://schemas.microsoft.com/office/drawing/2014/main" id="{B67B0909-0FBF-4C65-B9D7-188084A43F8E}"/>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4" name="矩形 23">
                <a:extLst>
                  <a:ext uri="{FF2B5EF4-FFF2-40B4-BE49-F238E27FC236}">
                    <a16:creationId xmlns:a16="http://schemas.microsoft.com/office/drawing/2014/main" id="{C52EBEA1-E795-465E-92FD-7E62E014476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5" name="矩形 24">
                <a:extLst>
                  <a:ext uri="{FF2B5EF4-FFF2-40B4-BE49-F238E27FC236}">
                    <a16:creationId xmlns:a16="http://schemas.microsoft.com/office/drawing/2014/main" id="{6E444E48-6233-44AC-8628-78692BEDE07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6" name="矩形 25">
                <a:extLst>
                  <a:ext uri="{FF2B5EF4-FFF2-40B4-BE49-F238E27FC236}">
                    <a16:creationId xmlns:a16="http://schemas.microsoft.com/office/drawing/2014/main" id="{1A9C6277-9DA4-4F0F-B66E-D7B73F812EDF}"/>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7" name="矩形 26">
                <a:extLst>
                  <a:ext uri="{FF2B5EF4-FFF2-40B4-BE49-F238E27FC236}">
                    <a16:creationId xmlns:a16="http://schemas.microsoft.com/office/drawing/2014/main" id="{AFED4B97-5AB2-4CF0-8825-D61A6D4DF67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8" name="矩形 27">
                <a:extLst>
                  <a:ext uri="{FF2B5EF4-FFF2-40B4-BE49-F238E27FC236}">
                    <a16:creationId xmlns:a16="http://schemas.microsoft.com/office/drawing/2014/main" id="{409968CD-73C9-43C4-BB02-3168332007B2}"/>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9" name="矩形 28">
                <a:extLst>
                  <a:ext uri="{FF2B5EF4-FFF2-40B4-BE49-F238E27FC236}">
                    <a16:creationId xmlns:a16="http://schemas.microsoft.com/office/drawing/2014/main" id="{F68DB0C8-55CF-4900-83A9-626188E176D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30" name="矩形 29">
                <a:extLst>
                  <a:ext uri="{FF2B5EF4-FFF2-40B4-BE49-F238E27FC236}">
                    <a16:creationId xmlns:a16="http://schemas.microsoft.com/office/drawing/2014/main" id="{E3034DB2-8E34-45B7-A4CD-E62A147955B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6" name="矩形 35">
            <a:extLst>
              <a:ext uri="{FF2B5EF4-FFF2-40B4-BE49-F238E27FC236}">
                <a16:creationId xmlns:a16="http://schemas.microsoft.com/office/drawing/2014/main" id="{A229374B-0679-4CFA-A796-23B8C7EB6030}"/>
              </a:ext>
            </a:extLst>
          </p:cNvPr>
          <p:cNvSpPr/>
          <p:nvPr/>
        </p:nvSpPr>
        <p:spPr>
          <a:xfrm>
            <a:off x="2418772" y="1355103"/>
            <a:ext cx="9195049" cy="414779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C4B398A7-B283-42A9-ABD4-6B3EB0A54344}"/>
              </a:ext>
            </a:extLst>
          </p:cNvPr>
          <p:cNvCxnSpPr/>
          <p:nvPr/>
        </p:nvCxnSpPr>
        <p:spPr>
          <a:xfrm>
            <a:off x="2309044" y="1572768"/>
            <a:ext cx="927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3EC3EF3F-3613-430D-BAE6-3715C342E5F8}"/>
              </a:ext>
            </a:extLst>
          </p:cNvPr>
          <p:cNvCxnSpPr/>
          <p:nvPr/>
        </p:nvCxnSpPr>
        <p:spPr>
          <a:xfrm>
            <a:off x="2309044" y="3908552"/>
            <a:ext cx="927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0743EFA2-D620-41BD-BEFE-D3E6079A97BE}"/>
              </a:ext>
            </a:extLst>
          </p:cNvPr>
          <p:cNvSpPr txBox="1"/>
          <p:nvPr/>
        </p:nvSpPr>
        <p:spPr>
          <a:xfrm>
            <a:off x="1851770" y="1388102"/>
            <a:ext cx="50366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1.0</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51120A87-F3F1-497A-9FEC-609F81EAA6B6}"/>
              </a:ext>
            </a:extLst>
          </p:cNvPr>
          <p:cNvSpPr txBox="1"/>
          <p:nvPr/>
        </p:nvSpPr>
        <p:spPr>
          <a:xfrm>
            <a:off x="1851770" y="3726426"/>
            <a:ext cx="50366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0.0</a:t>
            </a:r>
            <a:endParaRPr lang="zh-TW" altLang="en-US" dirty="0">
              <a:solidFill>
                <a:srgbClr val="002060"/>
              </a:solidFill>
              <a:latin typeface="微軟正黑體" panose="020B0604030504040204" pitchFamily="34" charset="-120"/>
              <a:ea typeface="微軟正黑體" panose="020B0604030504040204" pitchFamily="34" charset="-120"/>
            </a:endParaRPr>
          </a:p>
        </p:txBody>
      </p:sp>
      <p:grpSp>
        <p:nvGrpSpPr>
          <p:cNvPr id="42" name="群組 41">
            <a:extLst>
              <a:ext uri="{FF2B5EF4-FFF2-40B4-BE49-F238E27FC236}">
                <a16:creationId xmlns:a16="http://schemas.microsoft.com/office/drawing/2014/main" id="{46B83A1F-3A1A-4547-A440-9FCED8D58A76}"/>
              </a:ext>
            </a:extLst>
          </p:cNvPr>
          <p:cNvGrpSpPr/>
          <p:nvPr/>
        </p:nvGrpSpPr>
        <p:grpSpPr>
          <a:xfrm>
            <a:off x="2464266" y="5500174"/>
            <a:ext cx="317716" cy="417025"/>
            <a:chOff x="2441406" y="5500174"/>
            <a:chExt cx="317716" cy="417025"/>
          </a:xfrm>
        </p:grpSpPr>
        <p:sp>
          <p:nvSpPr>
            <p:cNvPr id="40" name="文字方塊 39">
              <a:extLst>
                <a:ext uri="{FF2B5EF4-FFF2-40B4-BE49-F238E27FC236}">
                  <a16:creationId xmlns:a16="http://schemas.microsoft.com/office/drawing/2014/main" id="{D242089F-DD8C-4343-94CB-FA1D380CB6D2}"/>
                </a:ext>
              </a:extLst>
            </p:cNvPr>
            <p:cNvSpPr txBox="1"/>
            <p:nvPr/>
          </p:nvSpPr>
          <p:spPr>
            <a:xfrm>
              <a:off x="2441406" y="5547867"/>
              <a:ext cx="317716"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1" name="直線接點 40">
              <a:extLst>
                <a:ext uri="{FF2B5EF4-FFF2-40B4-BE49-F238E27FC236}">
                  <a16:creationId xmlns:a16="http://schemas.microsoft.com/office/drawing/2014/main" id="{CFE6066E-24DD-4D09-9F98-BBDE4EFCCF1A}"/>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CD40E849-F0BA-40C8-8C93-16EB2F33E536}"/>
              </a:ext>
            </a:extLst>
          </p:cNvPr>
          <p:cNvGrpSpPr/>
          <p:nvPr/>
        </p:nvGrpSpPr>
        <p:grpSpPr>
          <a:xfrm>
            <a:off x="3629717" y="5500174"/>
            <a:ext cx="583814" cy="417025"/>
            <a:chOff x="2311866" y="5500174"/>
            <a:chExt cx="583814" cy="417025"/>
          </a:xfrm>
        </p:grpSpPr>
        <p:sp>
          <p:nvSpPr>
            <p:cNvPr id="44" name="文字方塊 43">
              <a:extLst>
                <a:ext uri="{FF2B5EF4-FFF2-40B4-BE49-F238E27FC236}">
                  <a16:creationId xmlns:a16="http://schemas.microsoft.com/office/drawing/2014/main" id="{A1C87828-EA2E-47B5-A739-78E0D9195670}"/>
                </a:ext>
              </a:extLst>
            </p:cNvPr>
            <p:cNvSpPr txBox="1"/>
            <p:nvPr/>
          </p:nvSpPr>
          <p:spPr>
            <a:xfrm>
              <a:off x="2311866" y="5547867"/>
              <a:ext cx="58381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250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5" name="直線接點 44">
              <a:extLst>
                <a:ext uri="{FF2B5EF4-FFF2-40B4-BE49-F238E27FC236}">
                  <a16:creationId xmlns:a16="http://schemas.microsoft.com/office/drawing/2014/main" id="{84EAAD51-FA87-482C-B4D4-01D1018A79FB}"/>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6" name="群組 45">
            <a:extLst>
              <a:ext uri="{FF2B5EF4-FFF2-40B4-BE49-F238E27FC236}">
                <a16:creationId xmlns:a16="http://schemas.microsoft.com/office/drawing/2014/main" id="{3199A362-0005-4AF2-82E4-72928A0562CA}"/>
              </a:ext>
            </a:extLst>
          </p:cNvPr>
          <p:cNvGrpSpPr/>
          <p:nvPr/>
        </p:nvGrpSpPr>
        <p:grpSpPr>
          <a:xfrm>
            <a:off x="4928289" y="5500174"/>
            <a:ext cx="583814" cy="417025"/>
            <a:chOff x="2304246" y="5500174"/>
            <a:chExt cx="583814" cy="417025"/>
          </a:xfrm>
        </p:grpSpPr>
        <p:sp>
          <p:nvSpPr>
            <p:cNvPr id="47" name="文字方塊 46">
              <a:extLst>
                <a:ext uri="{FF2B5EF4-FFF2-40B4-BE49-F238E27FC236}">
                  <a16:creationId xmlns:a16="http://schemas.microsoft.com/office/drawing/2014/main" id="{54A0F2F6-7C60-44E4-9315-D19A0579E469}"/>
                </a:ext>
              </a:extLst>
            </p:cNvPr>
            <p:cNvSpPr txBox="1"/>
            <p:nvPr/>
          </p:nvSpPr>
          <p:spPr>
            <a:xfrm>
              <a:off x="2304246" y="5547867"/>
              <a:ext cx="58381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500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8" name="直線接點 47">
              <a:extLst>
                <a:ext uri="{FF2B5EF4-FFF2-40B4-BE49-F238E27FC236}">
                  <a16:creationId xmlns:a16="http://schemas.microsoft.com/office/drawing/2014/main" id="{53A8D62B-613F-4863-AEED-0146BBAC2205}"/>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8408D35C-9598-4C64-853B-C7FE828C59E7}"/>
              </a:ext>
            </a:extLst>
          </p:cNvPr>
          <p:cNvGrpSpPr/>
          <p:nvPr/>
        </p:nvGrpSpPr>
        <p:grpSpPr>
          <a:xfrm>
            <a:off x="10998010" y="5500174"/>
            <a:ext cx="716863" cy="417025"/>
            <a:chOff x="2212806" y="5500174"/>
            <a:chExt cx="716863" cy="417025"/>
          </a:xfrm>
        </p:grpSpPr>
        <p:sp>
          <p:nvSpPr>
            <p:cNvPr id="53" name="文字方塊 52">
              <a:extLst>
                <a:ext uri="{FF2B5EF4-FFF2-40B4-BE49-F238E27FC236}">
                  <a16:creationId xmlns:a16="http://schemas.microsoft.com/office/drawing/2014/main" id="{DB8E01EF-D06B-49B4-8B6C-7AC345F9DFC2}"/>
                </a:ext>
              </a:extLst>
            </p:cNvPr>
            <p:cNvSpPr txBox="1"/>
            <p:nvPr/>
          </p:nvSpPr>
          <p:spPr>
            <a:xfrm>
              <a:off x="2212806" y="5547867"/>
              <a:ext cx="716863"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1687</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54" name="直線接點 53">
              <a:extLst>
                <a:ext uri="{FF2B5EF4-FFF2-40B4-BE49-F238E27FC236}">
                  <a16:creationId xmlns:a16="http://schemas.microsoft.com/office/drawing/2014/main" id="{CD0BCB7B-EC14-47E2-AAFE-CFD90BE268A8}"/>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55" name="文字方塊 54">
            <a:extLst>
              <a:ext uri="{FF2B5EF4-FFF2-40B4-BE49-F238E27FC236}">
                <a16:creationId xmlns:a16="http://schemas.microsoft.com/office/drawing/2014/main" id="{1099337F-3D60-497F-9D98-466BD3F29B86}"/>
              </a:ext>
            </a:extLst>
          </p:cNvPr>
          <p:cNvSpPr txBox="1"/>
          <p:nvPr/>
        </p:nvSpPr>
        <p:spPr>
          <a:xfrm>
            <a:off x="5626255" y="918355"/>
            <a:ext cx="2646878" cy="461665"/>
          </a:xfrm>
          <a:prstGeom prst="rect">
            <a:avLst/>
          </a:prstGeom>
          <a:noFill/>
        </p:spPr>
        <p:txBody>
          <a:bodyPr wrap="none" rtlCol="0">
            <a:spAutoFit/>
          </a:bodyPr>
          <a:lstStyle/>
          <a:p>
            <a:r>
              <a:rPr lang="zh-TW" altLang="en-US" sz="2400" dirty="0">
                <a:solidFill>
                  <a:srgbClr val="002060"/>
                </a:solidFill>
                <a:latin typeface="微軟正黑體" panose="020B0604030504040204" pitchFamily="34" charset="-120"/>
                <a:ea typeface="微軟正黑體" panose="020B0604030504040204" pitchFamily="34" charset="-120"/>
              </a:rPr>
              <a:t>日總銷量自相關圖</a:t>
            </a:r>
          </a:p>
        </p:txBody>
      </p:sp>
      <p:sp>
        <p:nvSpPr>
          <p:cNvPr id="57" name="文字方塊 56">
            <a:extLst>
              <a:ext uri="{FF2B5EF4-FFF2-40B4-BE49-F238E27FC236}">
                <a16:creationId xmlns:a16="http://schemas.microsoft.com/office/drawing/2014/main" id="{ACF5B590-10D9-4DFC-AF51-9885113E7581}"/>
              </a:ext>
            </a:extLst>
          </p:cNvPr>
          <p:cNvSpPr txBox="1"/>
          <p:nvPr/>
        </p:nvSpPr>
        <p:spPr>
          <a:xfrm>
            <a:off x="11614929" y="5547867"/>
            <a:ext cx="562975"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a:t>
            </a:r>
            <a:r>
              <a:rPr lang="zh-TW" altLang="en-US" dirty="0">
                <a:solidFill>
                  <a:srgbClr val="002060"/>
                </a:solidFill>
                <a:latin typeface="微軟正黑體" panose="020B0604030504040204" pitchFamily="34" charset="-120"/>
                <a:ea typeface="微軟正黑體" panose="020B0604030504040204" pitchFamily="34" charset="-120"/>
              </a:rPr>
              <a:t>天</a:t>
            </a:r>
            <a:r>
              <a:rPr lang="en-US" altLang="zh-TW" dirty="0">
                <a:solidFill>
                  <a:srgbClr val="002060"/>
                </a:solidFill>
                <a:latin typeface="微軟正黑體" panose="020B0604030504040204" pitchFamily="34" charset="-120"/>
                <a:ea typeface="微軟正黑體" panose="020B0604030504040204" pitchFamily="34" charset="-120"/>
              </a:rPr>
              <a:t>)</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05C7FAFE-7CAE-4B95-8CDF-CDF725503190}"/>
              </a:ext>
            </a:extLst>
          </p:cNvPr>
          <p:cNvSpPr txBox="1"/>
          <p:nvPr/>
        </p:nvSpPr>
        <p:spPr>
          <a:xfrm>
            <a:off x="1774088" y="936577"/>
            <a:ext cx="1255472"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a:t>
            </a:r>
            <a:r>
              <a:rPr lang="zh-TW" altLang="en-US" dirty="0">
                <a:solidFill>
                  <a:srgbClr val="002060"/>
                </a:solidFill>
                <a:latin typeface="微軟正黑體" panose="020B0604030504040204" pitchFamily="34" charset="-120"/>
                <a:ea typeface="微軟正黑體" panose="020B0604030504040204" pitchFamily="34" charset="-120"/>
              </a:rPr>
              <a:t>相關係數</a:t>
            </a:r>
            <a:r>
              <a:rPr lang="en-US" altLang="zh-TW" dirty="0">
                <a:solidFill>
                  <a:srgbClr val="002060"/>
                </a:solidFill>
                <a:latin typeface="微軟正黑體" panose="020B0604030504040204" pitchFamily="34" charset="-120"/>
                <a:ea typeface="微軟正黑體" panose="020B0604030504040204" pitchFamily="34" charset="-120"/>
              </a:rPr>
              <a:t>)</a:t>
            </a:r>
            <a:endParaRPr lang="zh-TW" altLang="en-US" dirty="0">
              <a:solidFill>
                <a:srgbClr val="002060"/>
              </a:solidFill>
              <a:latin typeface="微軟正黑體" panose="020B0604030504040204" pitchFamily="34" charset="-120"/>
              <a:ea typeface="微軟正黑體" panose="020B0604030504040204" pitchFamily="34" charset="-120"/>
            </a:endParaRPr>
          </a:p>
        </p:txBody>
      </p:sp>
      <p:grpSp>
        <p:nvGrpSpPr>
          <p:cNvPr id="62" name="群組 61">
            <a:extLst>
              <a:ext uri="{FF2B5EF4-FFF2-40B4-BE49-F238E27FC236}">
                <a16:creationId xmlns:a16="http://schemas.microsoft.com/office/drawing/2014/main" id="{5865BFD0-A0E9-47A1-8E93-3B64CF36FC04}"/>
              </a:ext>
            </a:extLst>
          </p:cNvPr>
          <p:cNvGrpSpPr/>
          <p:nvPr/>
        </p:nvGrpSpPr>
        <p:grpSpPr>
          <a:xfrm>
            <a:off x="9553444" y="1533003"/>
            <a:ext cx="1903630" cy="369332"/>
            <a:chOff x="904973" y="2919982"/>
            <a:chExt cx="1903630" cy="369332"/>
          </a:xfrm>
        </p:grpSpPr>
        <p:sp>
          <p:nvSpPr>
            <p:cNvPr id="63" name="矩形: 圓角 62">
              <a:extLst>
                <a:ext uri="{FF2B5EF4-FFF2-40B4-BE49-F238E27FC236}">
                  <a16:creationId xmlns:a16="http://schemas.microsoft.com/office/drawing/2014/main" id="{1B609665-3601-4B5D-B376-D58121C63E3C}"/>
                </a:ext>
              </a:extLst>
            </p:cNvPr>
            <p:cNvSpPr/>
            <p:nvPr/>
          </p:nvSpPr>
          <p:spPr>
            <a:xfrm>
              <a:off x="904973" y="2950474"/>
              <a:ext cx="309006" cy="309006"/>
            </a:xfrm>
            <a:prstGeom prst="roundRect">
              <a:avLst/>
            </a:prstGeom>
            <a:solidFill>
              <a:srgbClr val="C5D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54F03737-1098-4BBB-9581-A794541F7AC6}"/>
                </a:ext>
              </a:extLst>
            </p:cNvPr>
            <p:cNvSpPr txBox="1"/>
            <p:nvPr/>
          </p:nvSpPr>
          <p:spPr>
            <a:xfrm>
              <a:off x="1230927" y="2919982"/>
              <a:ext cx="1577676" cy="369332"/>
            </a:xfrm>
            <a:prstGeom prst="rect">
              <a:avLst/>
            </a:prstGeom>
            <a:noFill/>
          </p:spPr>
          <p:txBody>
            <a:bodyPr wrap="none" rtlCol="0">
              <a:spAutoFit/>
            </a:bodyPr>
            <a:lstStyle/>
            <a:p>
              <a:r>
                <a:rPr lang="en-US" altLang="zh-TW" dirty="0">
                  <a:solidFill>
                    <a:srgbClr val="0070C0"/>
                  </a:solidFill>
                  <a:latin typeface="微軟正黑體" panose="020B0604030504040204" pitchFamily="34" charset="-120"/>
                  <a:ea typeface="微軟正黑體" panose="020B0604030504040204" pitchFamily="34" charset="-120"/>
                </a:rPr>
                <a:t>95%</a:t>
              </a:r>
              <a:r>
                <a:rPr lang="zh-TW" altLang="en-US" dirty="0">
                  <a:solidFill>
                    <a:srgbClr val="0070C0"/>
                  </a:solidFill>
                  <a:latin typeface="微軟正黑體" panose="020B0604030504040204" pitchFamily="34" charset="-120"/>
                  <a:ea typeface="微軟正黑體" panose="020B0604030504040204" pitchFamily="34" charset="-120"/>
                </a:rPr>
                <a:t>信心水準</a:t>
              </a:r>
            </a:p>
          </p:txBody>
        </p:sp>
      </p:grpSp>
    </p:spTree>
    <p:extLst>
      <p:ext uri="{BB962C8B-B14F-4D97-AF65-F5344CB8AC3E}">
        <p14:creationId xmlns:p14="http://schemas.microsoft.com/office/powerpoint/2010/main" val="3865828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3DBD75E-95FA-4E1A-AE03-212EC9BBAC41}"/>
              </a:ext>
            </a:extLst>
          </p:cNvPr>
          <p:cNvPicPr>
            <a:picLocks noChangeAspect="1"/>
          </p:cNvPicPr>
          <p:nvPr/>
        </p:nvPicPr>
        <p:blipFill rotWithShape="1">
          <a:blip r:embed="rId3"/>
          <a:srcRect l="5411" t="2733" r="3113" b="7413"/>
          <a:stretch/>
        </p:blipFill>
        <p:spPr>
          <a:xfrm>
            <a:off x="2401824" y="1411251"/>
            <a:ext cx="9211997" cy="4052848"/>
          </a:xfrm>
          <a:prstGeom prst="rect">
            <a:avLst/>
          </a:prstGeom>
        </p:spPr>
      </p:pic>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C7255B37-86D8-4B35-9067-D4BB018B36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7" name="文字方塊 6">
            <a:extLst>
              <a:ext uri="{FF2B5EF4-FFF2-40B4-BE49-F238E27FC236}">
                <a16:creationId xmlns:a16="http://schemas.microsoft.com/office/drawing/2014/main" id="{9B2E5F0C-5620-49D9-B0C5-13E141DFE58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探索性資料分析：日銷量自關聯圖</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B268C1CD-10DB-47FC-8050-3078EFC05C25}"/>
              </a:ext>
            </a:extLst>
          </p:cNvPr>
          <p:cNvGrpSpPr/>
          <p:nvPr/>
        </p:nvGrpSpPr>
        <p:grpSpPr>
          <a:xfrm>
            <a:off x="0" y="5832805"/>
            <a:ext cx="12192000" cy="1165969"/>
            <a:chOff x="0" y="5832805"/>
            <a:chExt cx="12192000" cy="1165969"/>
          </a:xfrm>
        </p:grpSpPr>
        <p:sp>
          <p:nvSpPr>
            <p:cNvPr id="10" name="矩形 9">
              <a:extLst>
                <a:ext uri="{FF2B5EF4-FFF2-40B4-BE49-F238E27FC236}">
                  <a16:creationId xmlns:a16="http://schemas.microsoft.com/office/drawing/2014/main" id="{F4B3C82C-68E2-45E7-BB1C-E7E0DB83E4EE}"/>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EF8830B-62FE-4EA9-B895-E60687169025}"/>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68604A6-9A15-4D1A-BFEA-1864255D3110}"/>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79CE80C-D083-456B-B38F-ED7F38BCD32B}"/>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62CFD3E-C348-493F-8F7A-30E0B175764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6946DB8-57DE-4BF8-92CE-9690EFB435F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6338A4F-9070-4EB3-8940-68737789D3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C3CF47-6DE5-4AB5-AC18-B24562395B65}"/>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A2C05D7E-2D44-4661-B073-E087F00E9F5D}"/>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DA677DBD-DAD8-4FA9-86FB-F1A8FFE67C07}"/>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93598C01-8689-43B9-94B1-D1CC654FCA7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AF9F9D2-6F76-4050-A4D8-6B9B6BEB885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C31792B9-7826-4ADB-B524-11E8C1BBF01B}"/>
                </a:ext>
              </a:extLst>
            </p:cNvPr>
            <p:cNvGrpSpPr/>
            <p:nvPr/>
          </p:nvGrpSpPr>
          <p:grpSpPr>
            <a:xfrm>
              <a:off x="672089" y="5996200"/>
              <a:ext cx="11180350" cy="885391"/>
              <a:chOff x="129930" y="1808128"/>
              <a:chExt cx="11180350" cy="885391"/>
            </a:xfrm>
          </p:grpSpPr>
          <p:sp>
            <p:nvSpPr>
              <p:cNvPr id="23" name="矩形 22">
                <a:extLst>
                  <a:ext uri="{FF2B5EF4-FFF2-40B4-BE49-F238E27FC236}">
                    <a16:creationId xmlns:a16="http://schemas.microsoft.com/office/drawing/2014/main" id="{B67B0909-0FBF-4C65-B9D7-188084A43F8E}"/>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4" name="矩形 23">
                <a:extLst>
                  <a:ext uri="{FF2B5EF4-FFF2-40B4-BE49-F238E27FC236}">
                    <a16:creationId xmlns:a16="http://schemas.microsoft.com/office/drawing/2014/main" id="{C52EBEA1-E795-465E-92FD-7E62E014476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5" name="矩形 24">
                <a:extLst>
                  <a:ext uri="{FF2B5EF4-FFF2-40B4-BE49-F238E27FC236}">
                    <a16:creationId xmlns:a16="http://schemas.microsoft.com/office/drawing/2014/main" id="{6E444E48-6233-44AC-8628-78692BEDE07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6" name="矩形 25">
                <a:extLst>
                  <a:ext uri="{FF2B5EF4-FFF2-40B4-BE49-F238E27FC236}">
                    <a16:creationId xmlns:a16="http://schemas.microsoft.com/office/drawing/2014/main" id="{1A9C6277-9DA4-4F0F-B66E-D7B73F812EDF}"/>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7" name="矩形 26">
                <a:extLst>
                  <a:ext uri="{FF2B5EF4-FFF2-40B4-BE49-F238E27FC236}">
                    <a16:creationId xmlns:a16="http://schemas.microsoft.com/office/drawing/2014/main" id="{AFED4B97-5AB2-4CF0-8825-D61A6D4DF67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8" name="矩形 27">
                <a:extLst>
                  <a:ext uri="{FF2B5EF4-FFF2-40B4-BE49-F238E27FC236}">
                    <a16:creationId xmlns:a16="http://schemas.microsoft.com/office/drawing/2014/main" id="{409968CD-73C9-43C4-BB02-3168332007B2}"/>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9" name="矩形 28">
                <a:extLst>
                  <a:ext uri="{FF2B5EF4-FFF2-40B4-BE49-F238E27FC236}">
                    <a16:creationId xmlns:a16="http://schemas.microsoft.com/office/drawing/2014/main" id="{F68DB0C8-55CF-4900-83A9-626188E176D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30" name="矩形 29">
                <a:extLst>
                  <a:ext uri="{FF2B5EF4-FFF2-40B4-BE49-F238E27FC236}">
                    <a16:creationId xmlns:a16="http://schemas.microsoft.com/office/drawing/2014/main" id="{E3034DB2-8E34-45B7-A4CD-E62A147955B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6" name="矩形 35">
            <a:extLst>
              <a:ext uri="{FF2B5EF4-FFF2-40B4-BE49-F238E27FC236}">
                <a16:creationId xmlns:a16="http://schemas.microsoft.com/office/drawing/2014/main" id="{A229374B-0679-4CFA-A796-23B8C7EB6030}"/>
              </a:ext>
            </a:extLst>
          </p:cNvPr>
          <p:cNvSpPr/>
          <p:nvPr/>
        </p:nvSpPr>
        <p:spPr>
          <a:xfrm>
            <a:off x="2418772" y="1355103"/>
            <a:ext cx="9195049" cy="414779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C4B398A7-B283-42A9-ABD4-6B3EB0A54344}"/>
              </a:ext>
            </a:extLst>
          </p:cNvPr>
          <p:cNvCxnSpPr/>
          <p:nvPr/>
        </p:nvCxnSpPr>
        <p:spPr>
          <a:xfrm>
            <a:off x="2309044" y="1572768"/>
            <a:ext cx="927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3EC3EF3F-3613-430D-BAE6-3715C342E5F8}"/>
              </a:ext>
            </a:extLst>
          </p:cNvPr>
          <p:cNvCxnSpPr/>
          <p:nvPr/>
        </p:nvCxnSpPr>
        <p:spPr>
          <a:xfrm>
            <a:off x="2309044" y="3908552"/>
            <a:ext cx="927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0743EFA2-D620-41BD-BEFE-D3E6079A97BE}"/>
              </a:ext>
            </a:extLst>
          </p:cNvPr>
          <p:cNvSpPr txBox="1"/>
          <p:nvPr/>
        </p:nvSpPr>
        <p:spPr>
          <a:xfrm>
            <a:off x="1851770" y="1388102"/>
            <a:ext cx="50366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1.0</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51120A87-F3F1-497A-9FEC-609F81EAA6B6}"/>
              </a:ext>
            </a:extLst>
          </p:cNvPr>
          <p:cNvSpPr txBox="1"/>
          <p:nvPr/>
        </p:nvSpPr>
        <p:spPr>
          <a:xfrm>
            <a:off x="1851770" y="3726426"/>
            <a:ext cx="50366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0.0</a:t>
            </a:r>
            <a:endParaRPr lang="zh-TW" altLang="en-US" dirty="0">
              <a:solidFill>
                <a:srgbClr val="002060"/>
              </a:solidFill>
              <a:latin typeface="微軟正黑體" panose="020B0604030504040204" pitchFamily="34" charset="-120"/>
              <a:ea typeface="微軟正黑體" panose="020B0604030504040204" pitchFamily="34" charset="-120"/>
            </a:endParaRPr>
          </a:p>
        </p:txBody>
      </p:sp>
      <p:grpSp>
        <p:nvGrpSpPr>
          <p:cNvPr id="42" name="群組 41">
            <a:extLst>
              <a:ext uri="{FF2B5EF4-FFF2-40B4-BE49-F238E27FC236}">
                <a16:creationId xmlns:a16="http://schemas.microsoft.com/office/drawing/2014/main" id="{46B83A1F-3A1A-4547-A440-9FCED8D58A76}"/>
              </a:ext>
            </a:extLst>
          </p:cNvPr>
          <p:cNvGrpSpPr/>
          <p:nvPr/>
        </p:nvGrpSpPr>
        <p:grpSpPr>
          <a:xfrm>
            <a:off x="2464266" y="5500174"/>
            <a:ext cx="317716" cy="417025"/>
            <a:chOff x="2441406" y="5500174"/>
            <a:chExt cx="317716" cy="417025"/>
          </a:xfrm>
        </p:grpSpPr>
        <p:sp>
          <p:nvSpPr>
            <p:cNvPr id="40" name="文字方塊 39">
              <a:extLst>
                <a:ext uri="{FF2B5EF4-FFF2-40B4-BE49-F238E27FC236}">
                  <a16:creationId xmlns:a16="http://schemas.microsoft.com/office/drawing/2014/main" id="{D242089F-DD8C-4343-94CB-FA1D380CB6D2}"/>
                </a:ext>
              </a:extLst>
            </p:cNvPr>
            <p:cNvSpPr txBox="1"/>
            <p:nvPr/>
          </p:nvSpPr>
          <p:spPr>
            <a:xfrm>
              <a:off x="2441406" y="5547867"/>
              <a:ext cx="317716"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1" name="直線接點 40">
              <a:extLst>
                <a:ext uri="{FF2B5EF4-FFF2-40B4-BE49-F238E27FC236}">
                  <a16:creationId xmlns:a16="http://schemas.microsoft.com/office/drawing/2014/main" id="{CFE6066E-24DD-4D09-9F98-BBDE4EFCCF1A}"/>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CD40E849-F0BA-40C8-8C93-16EB2F33E536}"/>
              </a:ext>
            </a:extLst>
          </p:cNvPr>
          <p:cNvGrpSpPr/>
          <p:nvPr/>
        </p:nvGrpSpPr>
        <p:grpSpPr>
          <a:xfrm>
            <a:off x="3629717" y="5500174"/>
            <a:ext cx="583814" cy="417025"/>
            <a:chOff x="2311866" y="5500174"/>
            <a:chExt cx="583814" cy="417025"/>
          </a:xfrm>
        </p:grpSpPr>
        <p:sp>
          <p:nvSpPr>
            <p:cNvPr id="44" name="文字方塊 43">
              <a:extLst>
                <a:ext uri="{FF2B5EF4-FFF2-40B4-BE49-F238E27FC236}">
                  <a16:creationId xmlns:a16="http://schemas.microsoft.com/office/drawing/2014/main" id="{A1C87828-EA2E-47B5-A739-78E0D9195670}"/>
                </a:ext>
              </a:extLst>
            </p:cNvPr>
            <p:cNvSpPr txBox="1"/>
            <p:nvPr/>
          </p:nvSpPr>
          <p:spPr>
            <a:xfrm>
              <a:off x="2311866" y="5547867"/>
              <a:ext cx="58381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250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5" name="直線接點 44">
              <a:extLst>
                <a:ext uri="{FF2B5EF4-FFF2-40B4-BE49-F238E27FC236}">
                  <a16:creationId xmlns:a16="http://schemas.microsoft.com/office/drawing/2014/main" id="{84EAAD51-FA87-482C-B4D4-01D1018A79FB}"/>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6" name="群組 45">
            <a:extLst>
              <a:ext uri="{FF2B5EF4-FFF2-40B4-BE49-F238E27FC236}">
                <a16:creationId xmlns:a16="http://schemas.microsoft.com/office/drawing/2014/main" id="{3199A362-0005-4AF2-82E4-72928A0562CA}"/>
              </a:ext>
            </a:extLst>
          </p:cNvPr>
          <p:cNvGrpSpPr/>
          <p:nvPr/>
        </p:nvGrpSpPr>
        <p:grpSpPr>
          <a:xfrm>
            <a:off x="4928289" y="5500174"/>
            <a:ext cx="583814" cy="417025"/>
            <a:chOff x="2304246" y="5500174"/>
            <a:chExt cx="583814" cy="417025"/>
          </a:xfrm>
        </p:grpSpPr>
        <p:sp>
          <p:nvSpPr>
            <p:cNvPr id="47" name="文字方塊 46">
              <a:extLst>
                <a:ext uri="{FF2B5EF4-FFF2-40B4-BE49-F238E27FC236}">
                  <a16:creationId xmlns:a16="http://schemas.microsoft.com/office/drawing/2014/main" id="{54A0F2F6-7C60-44E4-9315-D19A0579E469}"/>
                </a:ext>
              </a:extLst>
            </p:cNvPr>
            <p:cNvSpPr txBox="1"/>
            <p:nvPr/>
          </p:nvSpPr>
          <p:spPr>
            <a:xfrm>
              <a:off x="2304246" y="5547867"/>
              <a:ext cx="58381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500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8" name="直線接點 47">
              <a:extLst>
                <a:ext uri="{FF2B5EF4-FFF2-40B4-BE49-F238E27FC236}">
                  <a16:creationId xmlns:a16="http://schemas.microsoft.com/office/drawing/2014/main" id="{53A8D62B-613F-4863-AEED-0146BBAC2205}"/>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8408D35C-9598-4C64-853B-C7FE828C59E7}"/>
              </a:ext>
            </a:extLst>
          </p:cNvPr>
          <p:cNvGrpSpPr/>
          <p:nvPr/>
        </p:nvGrpSpPr>
        <p:grpSpPr>
          <a:xfrm>
            <a:off x="10998010" y="5500174"/>
            <a:ext cx="716863" cy="417025"/>
            <a:chOff x="2212806" y="5500174"/>
            <a:chExt cx="716863" cy="417025"/>
          </a:xfrm>
        </p:grpSpPr>
        <p:sp>
          <p:nvSpPr>
            <p:cNvPr id="53" name="文字方塊 52">
              <a:extLst>
                <a:ext uri="{FF2B5EF4-FFF2-40B4-BE49-F238E27FC236}">
                  <a16:creationId xmlns:a16="http://schemas.microsoft.com/office/drawing/2014/main" id="{DB8E01EF-D06B-49B4-8B6C-7AC345F9DFC2}"/>
                </a:ext>
              </a:extLst>
            </p:cNvPr>
            <p:cNvSpPr txBox="1"/>
            <p:nvPr/>
          </p:nvSpPr>
          <p:spPr>
            <a:xfrm>
              <a:off x="2212806" y="5547867"/>
              <a:ext cx="716863"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1687</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54" name="直線接點 53">
              <a:extLst>
                <a:ext uri="{FF2B5EF4-FFF2-40B4-BE49-F238E27FC236}">
                  <a16:creationId xmlns:a16="http://schemas.microsoft.com/office/drawing/2014/main" id="{CD0BCB7B-EC14-47E2-AAFE-CFD90BE268A8}"/>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55" name="文字方塊 54">
            <a:extLst>
              <a:ext uri="{FF2B5EF4-FFF2-40B4-BE49-F238E27FC236}">
                <a16:creationId xmlns:a16="http://schemas.microsoft.com/office/drawing/2014/main" id="{1099337F-3D60-497F-9D98-466BD3F29B86}"/>
              </a:ext>
            </a:extLst>
          </p:cNvPr>
          <p:cNvSpPr txBox="1"/>
          <p:nvPr/>
        </p:nvSpPr>
        <p:spPr>
          <a:xfrm>
            <a:off x="5626255" y="918355"/>
            <a:ext cx="2646878" cy="461665"/>
          </a:xfrm>
          <a:prstGeom prst="rect">
            <a:avLst/>
          </a:prstGeom>
          <a:noFill/>
        </p:spPr>
        <p:txBody>
          <a:bodyPr wrap="none" rtlCol="0">
            <a:spAutoFit/>
          </a:bodyPr>
          <a:lstStyle/>
          <a:p>
            <a:r>
              <a:rPr lang="zh-TW" altLang="en-US" sz="2400" dirty="0">
                <a:solidFill>
                  <a:srgbClr val="002060"/>
                </a:solidFill>
                <a:latin typeface="微軟正黑體" panose="020B0604030504040204" pitchFamily="34" charset="-120"/>
                <a:ea typeface="微軟正黑體" panose="020B0604030504040204" pitchFamily="34" charset="-120"/>
              </a:rPr>
              <a:t>日總銷量自相關圖</a:t>
            </a:r>
          </a:p>
        </p:txBody>
      </p:sp>
      <p:sp>
        <p:nvSpPr>
          <p:cNvPr id="57" name="文字方塊 56">
            <a:extLst>
              <a:ext uri="{FF2B5EF4-FFF2-40B4-BE49-F238E27FC236}">
                <a16:creationId xmlns:a16="http://schemas.microsoft.com/office/drawing/2014/main" id="{ACF5B590-10D9-4DFC-AF51-9885113E7581}"/>
              </a:ext>
            </a:extLst>
          </p:cNvPr>
          <p:cNvSpPr txBox="1"/>
          <p:nvPr/>
        </p:nvSpPr>
        <p:spPr>
          <a:xfrm>
            <a:off x="11614929" y="5547867"/>
            <a:ext cx="562975"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a:t>
            </a:r>
            <a:r>
              <a:rPr lang="zh-TW" altLang="en-US" dirty="0">
                <a:solidFill>
                  <a:srgbClr val="002060"/>
                </a:solidFill>
                <a:latin typeface="微軟正黑體" panose="020B0604030504040204" pitchFamily="34" charset="-120"/>
                <a:ea typeface="微軟正黑體" panose="020B0604030504040204" pitchFamily="34" charset="-120"/>
              </a:rPr>
              <a:t>天</a:t>
            </a:r>
            <a:r>
              <a:rPr lang="en-US" altLang="zh-TW" dirty="0">
                <a:solidFill>
                  <a:srgbClr val="002060"/>
                </a:solidFill>
                <a:latin typeface="微軟正黑體" panose="020B0604030504040204" pitchFamily="34" charset="-120"/>
                <a:ea typeface="微軟正黑體" panose="020B0604030504040204" pitchFamily="34" charset="-120"/>
              </a:rPr>
              <a:t>)</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05C7FAFE-7CAE-4B95-8CDF-CDF725503190}"/>
              </a:ext>
            </a:extLst>
          </p:cNvPr>
          <p:cNvSpPr txBox="1"/>
          <p:nvPr/>
        </p:nvSpPr>
        <p:spPr>
          <a:xfrm>
            <a:off x="1774088" y="936577"/>
            <a:ext cx="1255472"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a:t>
            </a:r>
            <a:r>
              <a:rPr lang="zh-TW" altLang="en-US" dirty="0">
                <a:solidFill>
                  <a:srgbClr val="002060"/>
                </a:solidFill>
                <a:latin typeface="微軟正黑體" panose="020B0604030504040204" pitchFamily="34" charset="-120"/>
                <a:ea typeface="微軟正黑體" panose="020B0604030504040204" pitchFamily="34" charset="-120"/>
              </a:rPr>
              <a:t>相關係數</a:t>
            </a:r>
            <a:r>
              <a:rPr lang="en-US" altLang="zh-TW" dirty="0">
                <a:solidFill>
                  <a:srgbClr val="002060"/>
                </a:solidFill>
                <a:latin typeface="微軟正黑體" panose="020B0604030504040204" pitchFamily="34" charset="-120"/>
                <a:ea typeface="微軟正黑體" panose="020B0604030504040204" pitchFamily="34" charset="-120"/>
              </a:rPr>
              <a:t>)</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0600BECF-E543-4504-9705-A4F7B6A5EA25}"/>
              </a:ext>
            </a:extLst>
          </p:cNvPr>
          <p:cNvSpPr txBox="1"/>
          <p:nvPr/>
        </p:nvSpPr>
        <p:spPr>
          <a:xfrm>
            <a:off x="6278785" y="2031073"/>
            <a:ext cx="3988696" cy="919401"/>
          </a:xfrm>
          <a:prstGeom prst="roundRect">
            <a:avLst/>
          </a:prstGeom>
          <a:solidFill>
            <a:srgbClr val="FFFF00"/>
          </a:solidFill>
        </p:spPr>
        <p:txBody>
          <a:bodyPr wrap="square" rtlCol="0">
            <a:spAutoFit/>
          </a:bodyPr>
          <a:lstStyle/>
          <a:p>
            <a:r>
              <a:rPr lang="zh-TW" altLang="en-US" sz="2400" dirty="0">
                <a:latin typeface="Microsoft JhengHei Light" panose="020B0304030504040204" pitchFamily="34" charset="-120"/>
                <a:ea typeface="Microsoft JhengHei Light" panose="020B0304030504040204" pitchFamily="34" charset="-120"/>
              </a:rPr>
              <a:t>大約在</a:t>
            </a:r>
            <a:r>
              <a:rPr lang="en-US" altLang="zh-TW" sz="2400" dirty="0">
                <a:latin typeface="Microsoft JhengHei Light" panose="020B0304030504040204" pitchFamily="34" charset="-120"/>
                <a:ea typeface="Microsoft JhengHei Light" panose="020B0304030504040204" pitchFamily="34" charset="-120"/>
              </a:rPr>
              <a:t>250</a:t>
            </a:r>
            <a:r>
              <a:rPr lang="zh-TW" altLang="en-US" sz="2400" dirty="0">
                <a:latin typeface="Microsoft JhengHei Light" panose="020B0304030504040204" pitchFamily="34" charset="-120"/>
                <a:ea typeface="Microsoft JhengHei Light" panose="020B0304030504040204" pitchFamily="34" charset="-120"/>
              </a:rPr>
              <a:t>天附近之前</a:t>
            </a:r>
            <a:endParaRPr lang="en-US" altLang="zh-TW" sz="2400" dirty="0">
              <a:latin typeface="Microsoft JhengHei Light" panose="020B0304030504040204" pitchFamily="34" charset="-120"/>
              <a:ea typeface="Microsoft JhengHei Light" panose="020B0304030504040204" pitchFamily="34" charset="-120"/>
            </a:endParaRPr>
          </a:p>
          <a:p>
            <a:r>
              <a:rPr lang="zh-TW" altLang="en-US" sz="2400" dirty="0">
                <a:latin typeface="Microsoft JhengHei Light" panose="020B0304030504040204" pitchFamily="34" charset="-120"/>
                <a:ea typeface="Microsoft JhengHei Light" panose="020B0304030504040204" pitchFamily="34" charset="-120"/>
              </a:rPr>
              <a:t>相關性都大於</a:t>
            </a:r>
            <a:r>
              <a:rPr lang="en-US" altLang="zh-TW" sz="2400" dirty="0">
                <a:latin typeface="Microsoft JhengHei Light" panose="020B0304030504040204" pitchFamily="34" charset="-120"/>
                <a:ea typeface="Microsoft JhengHei Light" panose="020B0304030504040204" pitchFamily="34" charset="-120"/>
              </a:rPr>
              <a:t>95%</a:t>
            </a:r>
            <a:r>
              <a:rPr lang="zh-TW" altLang="en-US" sz="2400" dirty="0">
                <a:latin typeface="Microsoft JhengHei Light" panose="020B0304030504040204" pitchFamily="34" charset="-120"/>
                <a:ea typeface="Microsoft JhengHei Light" panose="020B0304030504040204" pitchFamily="34" charset="-120"/>
              </a:rPr>
              <a:t>信心水準</a:t>
            </a:r>
          </a:p>
        </p:txBody>
      </p:sp>
      <p:sp>
        <p:nvSpPr>
          <p:cNvPr id="50" name="矩形 49">
            <a:extLst>
              <a:ext uri="{FF2B5EF4-FFF2-40B4-BE49-F238E27FC236}">
                <a16:creationId xmlns:a16="http://schemas.microsoft.com/office/drawing/2014/main" id="{7C1E33AE-A57F-44AC-AE9F-8E89A886F328}"/>
              </a:ext>
            </a:extLst>
          </p:cNvPr>
          <p:cNvSpPr/>
          <p:nvPr/>
        </p:nvSpPr>
        <p:spPr>
          <a:xfrm>
            <a:off x="2560319" y="1478280"/>
            <a:ext cx="1521487" cy="2617478"/>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9D7E6C0D-A720-401E-8FD3-DA8CD0FDA57E}"/>
              </a:ext>
            </a:extLst>
          </p:cNvPr>
          <p:cNvGrpSpPr/>
          <p:nvPr/>
        </p:nvGrpSpPr>
        <p:grpSpPr>
          <a:xfrm>
            <a:off x="9553444" y="1533003"/>
            <a:ext cx="1903630" cy="369332"/>
            <a:chOff x="904973" y="2919982"/>
            <a:chExt cx="1903630" cy="369332"/>
          </a:xfrm>
        </p:grpSpPr>
        <p:sp>
          <p:nvSpPr>
            <p:cNvPr id="2" name="矩形: 圓角 1">
              <a:extLst>
                <a:ext uri="{FF2B5EF4-FFF2-40B4-BE49-F238E27FC236}">
                  <a16:creationId xmlns:a16="http://schemas.microsoft.com/office/drawing/2014/main" id="{02588A18-4F2D-4536-A26A-355523444F62}"/>
                </a:ext>
              </a:extLst>
            </p:cNvPr>
            <p:cNvSpPr/>
            <p:nvPr/>
          </p:nvSpPr>
          <p:spPr>
            <a:xfrm>
              <a:off x="904973" y="2950474"/>
              <a:ext cx="309006" cy="309006"/>
            </a:xfrm>
            <a:prstGeom prst="roundRect">
              <a:avLst/>
            </a:prstGeom>
            <a:solidFill>
              <a:srgbClr val="C5D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C886A506-742D-4714-BEAB-4259FF2BE21E}"/>
                </a:ext>
              </a:extLst>
            </p:cNvPr>
            <p:cNvSpPr txBox="1"/>
            <p:nvPr/>
          </p:nvSpPr>
          <p:spPr>
            <a:xfrm>
              <a:off x="1230927" y="2919982"/>
              <a:ext cx="1577676" cy="369332"/>
            </a:xfrm>
            <a:prstGeom prst="rect">
              <a:avLst/>
            </a:prstGeom>
            <a:noFill/>
          </p:spPr>
          <p:txBody>
            <a:bodyPr wrap="none" rtlCol="0">
              <a:spAutoFit/>
            </a:bodyPr>
            <a:lstStyle/>
            <a:p>
              <a:r>
                <a:rPr lang="en-US" altLang="zh-TW" dirty="0">
                  <a:solidFill>
                    <a:srgbClr val="0070C0"/>
                  </a:solidFill>
                  <a:latin typeface="微軟正黑體" panose="020B0604030504040204" pitchFamily="34" charset="-120"/>
                  <a:ea typeface="微軟正黑體" panose="020B0604030504040204" pitchFamily="34" charset="-120"/>
                </a:rPr>
                <a:t>95%</a:t>
              </a:r>
              <a:r>
                <a:rPr lang="zh-TW" altLang="en-US" dirty="0">
                  <a:solidFill>
                    <a:srgbClr val="0070C0"/>
                  </a:solidFill>
                  <a:latin typeface="微軟正黑體" panose="020B0604030504040204" pitchFamily="34" charset="-120"/>
                  <a:ea typeface="微軟正黑體" panose="020B0604030504040204" pitchFamily="34" charset="-120"/>
                </a:rPr>
                <a:t>信心水準</a:t>
              </a:r>
            </a:p>
          </p:txBody>
        </p:sp>
      </p:grpSp>
    </p:spTree>
    <p:extLst>
      <p:ext uri="{BB962C8B-B14F-4D97-AF65-F5344CB8AC3E}">
        <p14:creationId xmlns:p14="http://schemas.microsoft.com/office/powerpoint/2010/main" val="3411695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3DBD75E-95FA-4E1A-AE03-212EC9BBAC41}"/>
              </a:ext>
            </a:extLst>
          </p:cNvPr>
          <p:cNvPicPr>
            <a:picLocks noChangeAspect="1"/>
          </p:cNvPicPr>
          <p:nvPr/>
        </p:nvPicPr>
        <p:blipFill rotWithShape="1">
          <a:blip r:embed="rId3"/>
          <a:srcRect l="5411" t="2733" r="3113" b="7413"/>
          <a:stretch/>
        </p:blipFill>
        <p:spPr>
          <a:xfrm>
            <a:off x="2401824" y="1411251"/>
            <a:ext cx="9211997" cy="4052848"/>
          </a:xfrm>
          <a:prstGeom prst="rect">
            <a:avLst/>
          </a:prstGeom>
        </p:spPr>
      </p:pic>
      <p:sp>
        <p:nvSpPr>
          <p:cNvPr id="4" name="矩形 3">
            <a:extLst>
              <a:ext uri="{FF2B5EF4-FFF2-40B4-BE49-F238E27FC236}">
                <a16:creationId xmlns:a16="http://schemas.microsoft.com/office/drawing/2014/main" id="{5B9091AC-1652-4A40-BDE9-02263A3D1C55}"/>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C7255B37-86D8-4B35-9067-D4BB018B360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7" name="文字方塊 6">
            <a:extLst>
              <a:ext uri="{FF2B5EF4-FFF2-40B4-BE49-F238E27FC236}">
                <a16:creationId xmlns:a16="http://schemas.microsoft.com/office/drawing/2014/main" id="{9B2E5F0C-5620-49D9-B0C5-13E141DFE58E}"/>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探索性資料分析：日銷量自關聯圖</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B268C1CD-10DB-47FC-8050-3078EFC05C25}"/>
              </a:ext>
            </a:extLst>
          </p:cNvPr>
          <p:cNvGrpSpPr/>
          <p:nvPr/>
        </p:nvGrpSpPr>
        <p:grpSpPr>
          <a:xfrm>
            <a:off x="0" y="5832805"/>
            <a:ext cx="12192000" cy="1165969"/>
            <a:chOff x="0" y="5832805"/>
            <a:chExt cx="12192000" cy="1165969"/>
          </a:xfrm>
        </p:grpSpPr>
        <p:sp>
          <p:nvSpPr>
            <p:cNvPr id="10" name="矩形 9">
              <a:extLst>
                <a:ext uri="{FF2B5EF4-FFF2-40B4-BE49-F238E27FC236}">
                  <a16:creationId xmlns:a16="http://schemas.microsoft.com/office/drawing/2014/main" id="{F4B3C82C-68E2-45E7-BB1C-E7E0DB83E4EE}"/>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EF8830B-62FE-4EA9-B895-E60687169025}"/>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68604A6-9A15-4D1A-BFEA-1864255D3110}"/>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79CE80C-D083-456B-B38F-ED7F38BCD32B}"/>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62CFD3E-C348-493F-8F7A-30E0B175764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6946DB8-57DE-4BF8-92CE-9690EFB435F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6338A4F-9070-4EB3-8940-68737789D399}"/>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8C3CF47-6DE5-4AB5-AC18-B24562395B65}"/>
                </a:ext>
              </a:extLst>
            </p:cNvPr>
            <p:cNvSpPr/>
            <p:nvPr/>
          </p:nvSpPr>
          <p:spPr>
            <a:xfrm>
              <a:off x="9143999"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A2C05D7E-2D44-4661-B073-E087F00E9F5D}"/>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DA677DBD-DAD8-4FA9-86FB-F1A8FFE67C07}"/>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93598C01-8689-43B9-94B1-D1CC654FCA72}"/>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AF9F9D2-6F76-4050-A4D8-6B9B6BEB885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C31792B9-7826-4ADB-B524-11E8C1BBF01B}"/>
                </a:ext>
              </a:extLst>
            </p:cNvPr>
            <p:cNvGrpSpPr/>
            <p:nvPr/>
          </p:nvGrpSpPr>
          <p:grpSpPr>
            <a:xfrm>
              <a:off x="672089" y="5996200"/>
              <a:ext cx="11180350" cy="885391"/>
              <a:chOff x="129930" y="1808128"/>
              <a:chExt cx="11180350" cy="885391"/>
            </a:xfrm>
          </p:grpSpPr>
          <p:sp>
            <p:nvSpPr>
              <p:cNvPr id="23" name="矩形 22">
                <a:extLst>
                  <a:ext uri="{FF2B5EF4-FFF2-40B4-BE49-F238E27FC236}">
                    <a16:creationId xmlns:a16="http://schemas.microsoft.com/office/drawing/2014/main" id="{B67B0909-0FBF-4C65-B9D7-188084A43F8E}"/>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4" name="矩形 23">
                <a:extLst>
                  <a:ext uri="{FF2B5EF4-FFF2-40B4-BE49-F238E27FC236}">
                    <a16:creationId xmlns:a16="http://schemas.microsoft.com/office/drawing/2014/main" id="{C52EBEA1-E795-465E-92FD-7E62E014476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5" name="矩形 24">
                <a:extLst>
                  <a:ext uri="{FF2B5EF4-FFF2-40B4-BE49-F238E27FC236}">
                    <a16:creationId xmlns:a16="http://schemas.microsoft.com/office/drawing/2014/main" id="{6E444E48-6233-44AC-8628-78692BEDE07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6" name="矩形 25">
                <a:extLst>
                  <a:ext uri="{FF2B5EF4-FFF2-40B4-BE49-F238E27FC236}">
                    <a16:creationId xmlns:a16="http://schemas.microsoft.com/office/drawing/2014/main" id="{1A9C6277-9DA4-4F0F-B66E-D7B73F812EDF}"/>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7" name="矩形 26">
                <a:extLst>
                  <a:ext uri="{FF2B5EF4-FFF2-40B4-BE49-F238E27FC236}">
                    <a16:creationId xmlns:a16="http://schemas.microsoft.com/office/drawing/2014/main" id="{AFED4B97-5AB2-4CF0-8825-D61A6D4DF673}"/>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8" name="矩形 27">
                <a:extLst>
                  <a:ext uri="{FF2B5EF4-FFF2-40B4-BE49-F238E27FC236}">
                    <a16:creationId xmlns:a16="http://schemas.microsoft.com/office/drawing/2014/main" id="{409968CD-73C9-43C4-BB02-3168332007B2}"/>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9" name="矩形 28">
                <a:extLst>
                  <a:ext uri="{FF2B5EF4-FFF2-40B4-BE49-F238E27FC236}">
                    <a16:creationId xmlns:a16="http://schemas.microsoft.com/office/drawing/2014/main" id="{F68DB0C8-55CF-4900-83A9-626188E176D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30" name="矩形 29">
                <a:extLst>
                  <a:ext uri="{FF2B5EF4-FFF2-40B4-BE49-F238E27FC236}">
                    <a16:creationId xmlns:a16="http://schemas.microsoft.com/office/drawing/2014/main" id="{E3034DB2-8E34-45B7-A4CD-E62A147955B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36" name="矩形 35">
            <a:extLst>
              <a:ext uri="{FF2B5EF4-FFF2-40B4-BE49-F238E27FC236}">
                <a16:creationId xmlns:a16="http://schemas.microsoft.com/office/drawing/2014/main" id="{A229374B-0679-4CFA-A796-23B8C7EB6030}"/>
              </a:ext>
            </a:extLst>
          </p:cNvPr>
          <p:cNvSpPr/>
          <p:nvPr/>
        </p:nvSpPr>
        <p:spPr>
          <a:xfrm>
            <a:off x="2418772" y="1355103"/>
            <a:ext cx="9195049" cy="414779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C4B398A7-B283-42A9-ABD4-6B3EB0A54344}"/>
              </a:ext>
            </a:extLst>
          </p:cNvPr>
          <p:cNvCxnSpPr/>
          <p:nvPr/>
        </p:nvCxnSpPr>
        <p:spPr>
          <a:xfrm>
            <a:off x="2309044" y="1572768"/>
            <a:ext cx="927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3EC3EF3F-3613-430D-BAE6-3715C342E5F8}"/>
              </a:ext>
            </a:extLst>
          </p:cNvPr>
          <p:cNvCxnSpPr/>
          <p:nvPr/>
        </p:nvCxnSpPr>
        <p:spPr>
          <a:xfrm>
            <a:off x="2309044" y="3908552"/>
            <a:ext cx="9278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0743EFA2-D620-41BD-BEFE-D3E6079A97BE}"/>
              </a:ext>
            </a:extLst>
          </p:cNvPr>
          <p:cNvSpPr txBox="1"/>
          <p:nvPr/>
        </p:nvSpPr>
        <p:spPr>
          <a:xfrm>
            <a:off x="1851770" y="1388102"/>
            <a:ext cx="50366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1.0</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51120A87-F3F1-497A-9FEC-609F81EAA6B6}"/>
              </a:ext>
            </a:extLst>
          </p:cNvPr>
          <p:cNvSpPr txBox="1"/>
          <p:nvPr/>
        </p:nvSpPr>
        <p:spPr>
          <a:xfrm>
            <a:off x="1851770" y="3726426"/>
            <a:ext cx="50366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0.0</a:t>
            </a:r>
            <a:endParaRPr lang="zh-TW" altLang="en-US" dirty="0">
              <a:solidFill>
                <a:srgbClr val="002060"/>
              </a:solidFill>
              <a:latin typeface="微軟正黑體" panose="020B0604030504040204" pitchFamily="34" charset="-120"/>
              <a:ea typeface="微軟正黑體" panose="020B0604030504040204" pitchFamily="34" charset="-120"/>
            </a:endParaRPr>
          </a:p>
        </p:txBody>
      </p:sp>
      <p:grpSp>
        <p:nvGrpSpPr>
          <p:cNvPr id="42" name="群組 41">
            <a:extLst>
              <a:ext uri="{FF2B5EF4-FFF2-40B4-BE49-F238E27FC236}">
                <a16:creationId xmlns:a16="http://schemas.microsoft.com/office/drawing/2014/main" id="{46B83A1F-3A1A-4547-A440-9FCED8D58A76}"/>
              </a:ext>
            </a:extLst>
          </p:cNvPr>
          <p:cNvGrpSpPr/>
          <p:nvPr/>
        </p:nvGrpSpPr>
        <p:grpSpPr>
          <a:xfrm>
            <a:off x="2464266" y="5500174"/>
            <a:ext cx="317716" cy="417025"/>
            <a:chOff x="2441406" y="5500174"/>
            <a:chExt cx="317716" cy="417025"/>
          </a:xfrm>
        </p:grpSpPr>
        <p:sp>
          <p:nvSpPr>
            <p:cNvPr id="40" name="文字方塊 39">
              <a:extLst>
                <a:ext uri="{FF2B5EF4-FFF2-40B4-BE49-F238E27FC236}">
                  <a16:creationId xmlns:a16="http://schemas.microsoft.com/office/drawing/2014/main" id="{D242089F-DD8C-4343-94CB-FA1D380CB6D2}"/>
                </a:ext>
              </a:extLst>
            </p:cNvPr>
            <p:cNvSpPr txBox="1"/>
            <p:nvPr/>
          </p:nvSpPr>
          <p:spPr>
            <a:xfrm>
              <a:off x="2441406" y="5547867"/>
              <a:ext cx="317716"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1" name="直線接點 40">
              <a:extLst>
                <a:ext uri="{FF2B5EF4-FFF2-40B4-BE49-F238E27FC236}">
                  <a16:creationId xmlns:a16="http://schemas.microsoft.com/office/drawing/2014/main" id="{CFE6066E-24DD-4D09-9F98-BBDE4EFCCF1A}"/>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CD40E849-F0BA-40C8-8C93-16EB2F33E536}"/>
              </a:ext>
            </a:extLst>
          </p:cNvPr>
          <p:cNvGrpSpPr/>
          <p:nvPr/>
        </p:nvGrpSpPr>
        <p:grpSpPr>
          <a:xfrm>
            <a:off x="3629717" y="5500174"/>
            <a:ext cx="583814" cy="417025"/>
            <a:chOff x="2311866" y="5500174"/>
            <a:chExt cx="583814" cy="417025"/>
          </a:xfrm>
        </p:grpSpPr>
        <p:sp>
          <p:nvSpPr>
            <p:cNvPr id="44" name="文字方塊 43">
              <a:extLst>
                <a:ext uri="{FF2B5EF4-FFF2-40B4-BE49-F238E27FC236}">
                  <a16:creationId xmlns:a16="http://schemas.microsoft.com/office/drawing/2014/main" id="{A1C87828-EA2E-47B5-A739-78E0D9195670}"/>
                </a:ext>
              </a:extLst>
            </p:cNvPr>
            <p:cNvSpPr txBox="1"/>
            <p:nvPr/>
          </p:nvSpPr>
          <p:spPr>
            <a:xfrm>
              <a:off x="2311866" y="5547867"/>
              <a:ext cx="58381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250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5" name="直線接點 44">
              <a:extLst>
                <a:ext uri="{FF2B5EF4-FFF2-40B4-BE49-F238E27FC236}">
                  <a16:creationId xmlns:a16="http://schemas.microsoft.com/office/drawing/2014/main" id="{84EAAD51-FA87-482C-B4D4-01D1018A79FB}"/>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6" name="群組 45">
            <a:extLst>
              <a:ext uri="{FF2B5EF4-FFF2-40B4-BE49-F238E27FC236}">
                <a16:creationId xmlns:a16="http://schemas.microsoft.com/office/drawing/2014/main" id="{3199A362-0005-4AF2-82E4-72928A0562CA}"/>
              </a:ext>
            </a:extLst>
          </p:cNvPr>
          <p:cNvGrpSpPr/>
          <p:nvPr/>
        </p:nvGrpSpPr>
        <p:grpSpPr>
          <a:xfrm>
            <a:off x="4928289" y="5500174"/>
            <a:ext cx="583814" cy="417025"/>
            <a:chOff x="2304246" y="5500174"/>
            <a:chExt cx="583814" cy="417025"/>
          </a:xfrm>
        </p:grpSpPr>
        <p:sp>
          <p:nvSpPr>
            <p:cNvPr id="47" name="文字方塊 46">
              <a:extLst>
                <a:ext uri="{FF2B5EF4-FFF2-40B4-BE49-F238E27FC236}">
                  <a16:creationId xmlns:a16="http://schemas.microsoft.com/office/drawing/2014/main" id="{54A0F2F6-7C60-44E4-9315-D19A0579E469}"/>
                </a:ext>
              </a:extLst>
            </p:cNvPr>
            <p:cNvSpPr txBox="1"/>
            <p:nvPr/>
          </p:nvSpPr>
          <p:spPr>
            <a:xfrm>
              <a:off x="2304246" y="5547867"/>
              <a:ext cx="583814"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500</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48" name="直線接點 47">
              <a:extLst>
                <a:ext uri="{FF2B5EF4-FFF2-40B4-BE49-F238E27FC236}">
                  <a16:creationId xmlns:a16="http://schemas.microsoft.com/office/drawing/2014/main" id="{53A8D62B-613F-4863-AEED-0146BBAC2205}"/>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8408D35C-9598-4C64-853B-C7FE828C59E7}"/>
              </a:ext>
            </a:extLst>
          </p:cNvPr>
          <p:cNvGrpSpPr/>
          <p:nvPr/>
        </p:nvGrpSpPr>
        <p:grpSpPr>
          <a:xfrm>
            <a:off x="10998010" y="5500174"/>
            <a:ext cx="716863" cy="417025"/>
            <a:chOff x="2212806" y="5500174"/>
            <a:chExt cx="716863" cy="417025"/>
          </a:xfrm>
        </p:grpSpPr>
        <p:sp>
          <p:nvSpPr>
            <p:cNvPr id="53" name="文字方塊 52">
              <a:extLst>
                <a:ext uri="{FF2B5EF4-FFF2-40B4-BE49-F238E27FC236}">
                  <a16:creationId xmlns:a16="http://schemas.microsoft.com/office/drawing/2014/main" id="{DB8E01EF-D06B-49B4-8B6C-7AC345F9DFC2}"/>
                </a:ext>
              </a:extLst>
            </p:cNvPr>
            <p:cNvSpPr txBox="1"/>
            <p:nvPr/>
          </p:nvSpPr>
          <p:spPr>
            <a:xfrm>
              <a:off x="2212806" y="5547867"/>
              <a:ext cx="716863"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1687</a:t>
              </a:r>
              <a:endParaRPr lang="zh-TW" altLang="en-US" dirty="0">
                <a:solidFill>
                  <a:srgbClr val="002060"/>
                </a:solidFill>
                <a:latin typeface="微軟正黑體" panose="020B0604030504040204" pitchFamily="34" charset="-120"/>
                <a:ea typeface="微軟正黑體" panose="020B0604030504040204" pitchFamily="34" charset="-120"/>
              </a:endParaRPr>
            </a:p>
          </p:txBody>
        </p:sp>
        <p:cxnSp>
          <p:nvCxnSpPr>
            <p:cNvPr id="54" name="直線接點 53">
              <a:extLst>
                <a:ext uri="{FF2B5EF4-FFF2-40B4-BE49-F238E27FC236}">
                  <a16:creationId xmlns:a16="http://schemas.microsoft.com/office/drawing/2014/main" id="{CD0BCB7B-EC14-47E2-AAFE-CFD90BE268A8}"/>
                </a:ext>
              </a:extLst>
            </p:cNvPr>
            <p:cNvCxnSpPr/>
            <p:nvPr/>
          </p:nvCxnSpPr>
          <p:spPr>
            <a:xfrm flipV="1">
              <a:off x="2597582" y="5500174"/>
              <a:ext cx="0" cy="10793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55" name="文字方塊 54">
            <a:extLst>
              <a:ext uri="{FF2B5EF4-FFF2-40B4-BE49-F238E27FC236}">
                <a16:creationId xmlns:a16="http://schemas.microsoft.com/office/drawing/2014/main" id="{1099337F-3D60-497F-9D98-466BD3F29B86}"/>
              </a:ext>
            </a:extLst>
          </p:cNvPr>
          <p:cNvSpPr txBox="1"/>
          <p:nvPr/>
        </p:nvSpPr>
        <p:spPr>
          <a:xfrm>
            <a:off x="5626255" y="918355"/>
            <a:ext cx="2646878" cy="461665"/>
          </a:xfrm>
          <a:prstGeom prst="rect">
            <a:avLst/>
          </a:prstGeom>
          <a:noFill/>
        </p:spPr>
        <p:txBody>
          <a:bodyPr wrap="none" rtlCol="0">
            <a:spAutoFit/>
          </a:bodyPr>
          <a:lstStyle/>
          <a:p>
            <a:r>
              <a:rPr lang="zh-TW" altLang="en-US" sz="2400" dirty="0">
                <a:solidFill>
                  <a:srgbClr val="002060"/>
                </a:solidFill>
                <a:latin typeface="微軟正黑體" panose="020B0604030504040204" pitchFamily="34" charset="-120"/>
                <a:ea typeface="微軟正黑體" panose="020B0604030504040204" pitchFamily="34" charset="-120"/>
              </a:rPr>
              <a:t>日總銷量自相關圖</a:t>
            </a:r>
          </a:p>
        </p:txBody>
      </p:sp>
      <p:sp>
        <p:nvSpPr>
          <p:cNvPr id="57" name="文字方塊 56">
            <a:extLst>
              <a:ext uri="{FF2B5EF4-FFF2-40B4-BE49-F238E27FC236}">
                <a16:creationId xmlns:a16="http://schemas.microsoft.com/office/drawing/2014/main" id="{ACF5B590-10D9-4DFC-AF51-9885113E7581}"/>
              </a:ext>
            </a:extLst>
          </p:cNvPr>
          <p:cNvSpPr txBox="1"/>
          <p:nvPr/>
        </p:nvSpPr>
        <p:spPr>
          <a:xfrm>
            <a:off x="11614929" y="5547867"/>
            <a:ext cx="562975"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a:t>
            </a:r>
            <a:r>
              <a:rPr lang="zh-TW" altLang="en-US" dirty="0">
                <a:solidFill>
                  <a:srgbClr val="002060"/>
                </a:solidFill>
                <a:latin typeface="微軟正黑體" panose="020B0604030504040204" pitchFamily="34" charset="-120"/>
                <a:ea typeface="微軟正黑體" panose="020B0604030504040204" pitchFamily="34" charset="-120"/>
              </a:rPr>
              <a:t>天</a:t>
            </a:r>
            <a:r>
              <a:rPr lang="en-US" altLang="zh-TW" dirty="0">
                <a:solidFill>
                  <a:srgbClr val="002060"/>
                </a:solidFill>
                <a:latin typeface="微軟正黑體" panose="020B0604030504040204" pitchFamily="34" charset="-120"/>
                <a:ea typeface="微軟正黑體" panose="020B0604030504040204" pitchFamily="34" charset="-120"/>
              </a:rPr>
              <a:t>)</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05C7FAFE-7CAE-4B95-8CDF-CDF725503190}"/>
              </a:ext>
            </a:extLst>
          </p:cNvPr>
          <p:cNvSpPr txBox="1"/>
          <p:nvPr/>
        </p:nvSpPr>
        <p:spPr>
          <a:xfrm>
            <a:off x="1774088" y="936577"/>
            <a:ext cx="1255472" cy="369332"/>
          </a:xfrm>
          <a:prstGeom prst="rect">
            <a:avLst/>
          </a:prstGeom>
          <a:noFill/>
        </p:spPr>
        <p:txBody>
          <a:bodyPr wrap="none" rtlCol="0">
            <a:spAutoFit/>
          </a:bodyPr>
          <a:lstStyle/>
          <a:p>
            <a:r>
              <a:rPr lang="en-US" altLang="zh-TW" dirty="0">
                <a:solidFill>
                  <a:srgbClr val="002060"/>
                </a:solidFill>
                <a:latin typeface="微軟正黑體" panose="020B0604030504040204" pitchFamily="34" charset="-120"/>
                <a:ea typeface="微軟正黑體" panose="020B0604030504040204" pitchFamily="34" charset="-120"/>
              </a:rPr>
              <a:t>(</a:t>
            </a:r>
            <a:r>
              <a:rPr lang="zh-TW" altLang="en-US" dirty="0">
                <a:solidFill>
                  <a:srgbClr val="002060"/>
                </a:solidFill>
                <a:latin typeface="微軟正黑體" panose="020B0604030504040204" pitchFamily="34" charset="-120"/>
                <a:ea typeface="微軟正黑體" panose="020B0604030504040204" pitchFamily="34" charset="-120"/>
              </a:rPr>
              <a:t>相關係數</a:t>
            </a:r>
            <a:r>
              <a:rPr lang="en-US" altLang="zh-TW" dirty="0">
                <a:solidFill>
                  <a:srgbClr val="002060"/>
                </a:solidFill>
                <a:latin typeface="微軟正黑體" panose="020B0604030504040204" pitchFamily="34" charset="-120"/>
                <a:ea typeface="微軟正黑體" panose="020B0604030504040204" pitchFamily="34" charset="-120"/>
              </a:rPr>
              <a:t>)</a:t>
            </a:r>
            <a:endParaRPr lang="zh-TW" altLang="en-US" dirty="0">
              <a:solidFill>
                <a:srgbClr val="002060"/>
              </a:solidFill>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0600BECF-E543-4504-9705-A4F7B6A5EA25}"/>
              </a:ext>
            </a:extLst>
          </p:cNvPr>
          <p:cNvSpPr txBox="1"/>
          <p:nvPr/>
        </p:nvSpPr>
        <p:spPr>
          <a:xfrm>
            <a:off x="6278785" y="2031073"/>
            <a:ext cx="3988696" cy="919401"/>
          </a:xfrm>
          <a:prstGeom prst="roundRect">
            <a:avLst/>
          </a:prstGeom>
          <a:solidFill>
            <a:srgbClr val="FFFF00"/>
          </a:solidFill>
        </p:spPr>
        <p:txBody>
          <a:bodyPr wrap="square" rtlCol="0">
            <a:spAutoFit/>
          </a:bodyPr>
          <a:lstStyle/>
          <a:p>
            <a:r>
              <a:rPr lang="zh-TW" altLang="en-US" sz="2400" dirty="0">
                <a:latin typeface="Microsoft JhengHei Light" panose="020B0304030504040204" pitchFamily="34" charset="-120"/>
                <a:ea typeface="Microsoft JhengHei Light" panose="020B0304030504040204" pitchFamily="34" charset="-120"/>
              </a:rPr>
              <a:t>大約在</a:t>
            </a:r>
            <a:r>
              <a:rPr lang="en-US" altLang="zh-TW" sz="2400" dirty="0">
                <a:latin typeface="Microsoft JhengHei Light" panose="020B0304030504040204" pitchFamily="34" charset="-120"/>
                <a:ea typeface="Microsoft JhengHei Light" panose="020B0304030504040204" pitchFamily="34" charset="-120"/>
              </a:rPr>
              <a:t>250</a:t>
            </a:r>
            <a:r>
              <a:rPr lang="zh-TW" altLang="en-US" sz="2400" dirty="0">
                <a:latin typeface="Microsoft JhengHei Light" panose="020B0304030504040204" pitchFamily="34" charset="-120"/>
                <a:ea typeface="Microsoft JhengHei Light" panose="020B0304030504040204" pitchFamily="34" charset="-120"/>
              </a:rPr>
              <a:t>天附近之前</a:t>
            </a:r>
            <a:endParaRPr lang="en-US" altLang="zh-TW" sz="2400" dirty="0">
              <a:latin typeface="Microsoft JhengHei Light" panose="020B0304030504040204" pitchFamily="34" charset="-120"/>
              <a:ea typeface="Microsoft JhengHei Light" panose="020B0304030504040204" pitchFamily="34" charset="-120"/>
            </a:endParaRPr>
          </a:p>
          <a:p>
            <a:r>
              <a:rPr lang="zh-TW" altLang="en-US" sz="2400" dirty="0">
                <a:latin typeface="Microsoft JhengHei Light" panose="020B0304030504040204" pitchFamily="34" charset="-120"/>
                <a:ea typeface="Microsoft JhengHei Light" panose="020B0304030504040204" pitchFamily="34" charset="-120"/>
              </a:rPr>
              <a:t>相關性都大於</a:t>
            </a:r>
            <a:r>
              <a:rPr lang="en-US" altLang="zh-TW" sz="2400" dirty="0">
                <a:latin typeface="Microsoft JhengHei Light" panose="020B0304030504040204" pitchFamily="34" charset="-120"/>
                <a:ea typeface="Microsoft JhengHei Light" panose="020B0304030504040204" pitchFamily="34" charset="-120"/>
              </a:rPr>
              <a:t>95%</a:t>
            </a:r>
            <a:r>
              <a:rPr lang="zh-TW" altLang="en-US" sz="2400" dirty="0">
                <a:latin typeface="Microsoft JhengHei Light" panose="020B0304030504040204" pitchFamily="34" charset="-120"/>
                <a:ea typeface="Microsoft JhengHei Light" panose="020B0304030504040204" pitchFamily="34" charset="-120"/>
              </a:rPr>
              <a:t>信心水準</a:t>
            </a:r>
          </a:p>
        </p:txBody>
      </p:sp>
      <p:sp>
        <p:nvSpPr>
          <p:cNvPr id="50" name="矩形 49">
            <a:extLst>
              <a:ext uri="{FF2B5EF4-FFF2-40B4-BE49-F238E27FC236}">
                <a16:creationId xmlns:a16="http://schemas.microsoft.com/office/drawing/2014/main" id="{7C1E33AE-A57F-44AC-AE9F-8E89A886F328}"/>
              </a:ext>
            </a:extLst>
          </p:cNvPr>
          <p:cNvSpPr/>
          <p:nvPr/>
        </p:nvSpPr>
        <p:spPr>
          <a:xfrm>
            <a:off x="2560319" y="1478280"/>
            <a:ext cx="1521487" cy="2617478"/>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9D7E6C0D-A720-401E-8FD3-DA8CD0FDA57E}"/>
              </a:ext>
            </a:extLst>
          </p:cNvPr>
          <p:cNvGrpSpPr/>
          <p:nvPr/>
        </p:nvGrpSpPr>
        <p:grpSpPr>
          <a:xfrm>
            <a:off x="9553444" y="1533003"/>
            <a:ext cx="1903630" cy="369332"/>
            <a:chOff x="904973" y="2919982"/>
            <a:chExt cx="1903630" cy="369332"/>
          </a:xfrm>
        </p:grpSpPr>
        <p:sp>
          <p:nvSpPr>
            <p:cNvPr id="2" name="矩形: 圓角 1">
              <a:extLst>
                <a:ext uri="{FF2B5EF4-FFF2-40B4-BE49-F238E27FC236}">
                  <a16:creationId xmlns:a16="http://schemas.microsoft.com/office/drawing/2014/main" id="{02588A18-4F2D-4536-A26A-355523444F62}"/>
                </a:ext>
              </a:extLst>
            </p:cNvPr>
            <p:cNvSpPr/>
            <p:nvPr/>
          </p:nvSpPr>
          <p:spPr>
            <a:xfrm>
              <a:off x="904973" y="2950474"/>
              <a:ext cx="309006" cy="309006"/>
            </a:xfrm>
            <a:prstGeom prst="roundRect">
              <a:avLst/>
            </a:prstGeom>
            <a:solidFill>
              <a:srgbClr val="C5D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C886A506-742D-4714-BEAB-4259FF2BE21E}"/>
                </a:ext>
              </a:extLst>
            </p:cNvPr>
            <p:cNvSpPr txBox="1"/>
            <p:nvPr/>
          </p:nvSpPr>
          <p:spPr>
            <a:xfrm>
              <a:off x="1230927" y="2919982"/>
              <a:ext cx="1577676" cy="369332"/>
            </a:xfrm>
            <a:prstGeom prst="rect">
              <a:avLst/>
            </a:prstGeom>
            <a:noFill/>
          </p:spPr>
          <p:txBody>
            <a:bodyPr wrap="none" rtlCol="0">
              <a:spAutoFit/>
            </a:bodyPr>
            <a:lstStyle/>
            <a:p>
              <a:r>
                <a:rPr lang="en-US" altLang="zh-TW" dirty="0">
                  <a:solidFill>
                    <a:srgbClr val="0070C0"/>
                  </a:solidFill>
                  <a:latin typeface="微軟正黑體" panose="020B0604030504040204" pitchFamily="34" charset="-120"/>
                  <a:ea typeface="微軟正黑體" panose="020B0604030504040204" pitchFamily="34" charset="-120"/>
                </a:rPr>
                <a:t>95%</a:t>
              </a:r>
              <a:r>
                <a:rPr lang="zh-TW" altLang="en-US" dirty="0">
                  <a:solidFill>
                    <a:srgbClr val="0070C0"/>
                  </a:solidFill>
                  <a:latin typeface="微軟正黑體" panose="020B0604030504040204" pitchFamily="34" charset="-120"/>
                  <a:ea typeface="微軟正黑體" panose="020B0604030504040204" pitchFamily="34" charset="-120"/>
                </a:rPr>
                <a:t>信心水準</a:t>
              </a:r>
            </a:p>
          </p:txBody>
        </p:sp>
      </p:grpSp>
      <p:sp>
        <p:nvSpPr>
          <p:cNvPr id="31" name="矩形: 圓角 30">
            <a:extLst>
              <a:ext uri="{FF2B5EF4-FFF2-40B4-BE49-F238E27FC236}">
                <a16:creationId xmlns:a16="http://schemas.microsoft.com/office/drawing/2014/main" id="{FD967FBB-593E-408A-9555-09E63EAC7301}"/>
              </a:ext>
            </a:extLst>
          </p:cNvPr>
          <p:cNvSpPr/>
          <p:nvPr/>
        </p:nvSpPr>
        <p:spPr>
          <a:xfrm>
            <a:off x="6278785" y="3072809"/>
            <a:ext cx="3907206" cy="49748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使用時間序列模型</a:t>
            </a:r>
          </a:p>
        </p:txBody>
      </p:sp>
    </p:spTree>
    <p:extLst>
      <p:ext uri="{BB962C8B-B14F-4D97-AF65-F5344CB8AC3E}">
        <p14:creationId xmlns:p14="http://schemas.microsoft.com/office/powerpoint/2010/main" val="3333514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文字方塊 5">
            <a:extLst>
              <a:ext uri="{FF2B5EF4-FFF2-40B4-BE49-F238E27FC236}">
                <a16:creationId xmlns:a16="http://schemas.microsoft.com/office/drawing/2014/main" id="{0956692D-8B60-4D12-B288-6DACE4FD599C}"/>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1A22BE96-01D7-4FA5-90E4-2B63BAAEB2E5}"/>
              </a:ext>
            </a:extLst>
          </p:cNvPr>
          <p:cNvGrpSpPr/>
          <p:nvPr/>
        </p:nvGrpSpPr>
        <p:grpSpPr>
          <a:xfrm>
            <a:off x="0" y="5832805"/>
            <a:ext cx="12192000" cy="1165969"/>
            <a:chOff x="0" y="5832805"/>
            <a:chExt cx="12192000" cy="1165969"/>
          </a:xfrm>
        </p:grpSpPr>
        <p:sp>
          <p:nvSpPr>
            <p:cNvPr id="8" name="矩形 7">
              <a:extLst>
                <a:ext uri="{FF2B5EF4-FFF2-40B4-BE49-F238E27FC236}">
                  <a16:creationId xmlns:a16="http://schemas.microsoft.com/office/drawing/2014/main" id="{A02B9A38-218A-488A-B40B-9237FD05DFC2}"/>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694FF10-B451-4F03-9396-A3B2F10CA71F}"/>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2D0EE10-B84B-4619-8AA2-31A4F2BB6667}"/>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9E7E108-2D8B-4FCA-97C1-298C8DA86430}"/>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9D1BA80-4661-426F-9254-D3D684C5A8A4}"/>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4F1F95F-8226-488D-9FEF-4B8CCE66C186}"/>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EF0FB68D-080E-4E5E-AA1F-4BE5B29B09E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6B67D0B-B6A8-49C4-BFCB-1C8C1B7786AF}"/>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A3847DC6-389C-437C-BE7D-B80488324A8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3DCE524E-FF84-44B3-958B-03BB3D9CC6CB}"/>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E4CD77E7-421B-4B57-A305-AC0A73B1F2A9}"/>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48B47CCA-1B05-463B-AB34-C9E89DE373CE}"/>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A3ED1FC7-05E6-45B5-8862-BD0548FC5B88}"/>
                </a:ext>
              </a:extLst>
            </p:cNvPr>
            <p:cNvGrpSpPr/>
            <p:nvPr/>
          </p:nvGrpSpPr>
          <p:grpSpPr>
            <a:xfrm>
              <a:off x="672089" y="5996200"/>
              <a:ext cx="11180350" cy="885391"/>
              <a:chOff x="129930" y="1808128"/>
              <a:chExt cx="11180350" cy="885391"/>
            </a:xfrm>
          </p:grpSpPr>
          <p:sp>
            <p:nvSpPr>
              <p:cNvPr id="21" name="矩形 20">
                <a:extLst>
                  <a:ext uri="{FF2B5EF4-FFF2-40B4-BE49-F238E27FC236}">
                    <a16:creationId xmlns:a16="http://schemas.microsoft.com/office/drawing/2014/main" id="{A0FCE444-6B5D-4393-B764-1C4D908A731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2" name="矩形 21">
                <a:extLst>
                  <a:ext uri="{FF2B5EF4-FFF2-40B4-BE49-F238E27FC236}">
                    <a16:creationId xmlns:a16="http://schemas.microsoft.com/office/drawing/2014/main" id="{0457A2BD-1061-44F3-A616-516FE08D7096}"/>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3" name="矩形 22">
                <a:extLst>
                  <a:ext uri="{FF2B5EF4-FFF2-40B4-BE49-F238E27FC236}">
                    <a16:creationId xmlns:a16="http://schemas.microsoft.com/office/drawing/2014/main" id="{FBBA2CF6-B056-48D2-9D54-2635D9C9C96E}"/>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24" name="矩形 23">
                <a:extLst>
                  <a:ext uri="{FF2B5EF4-FFF2-40B4-BE49-F238E27FC236}">
                    <a16:creationId xmlns:a16="http://schemas.microsoft.com/office/drawing/2014/main" id="{B3617AD8-5E89-44FF-B455-B6560C66E03A}"/>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25" name="矩形 24">
                <a:extLst>
                  <a:ext uri="{FF2B5EF4-FFF2-40B4-BE49-F238E27FC236}">
                    <a16:creationId xmlns:a16="http://schemas.microsoft.com/office/drawing/2014/main" id="{02872CA9-3945-4D6B-BC67-9F4ABD26B75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26" name="矩形 25">
                <a:extLst>
                  <a:ext uri="{FF2B5EF4-FFF2-40B4-BE49-F238E27FC236}">
                    <a16:creationId xmlns:a16="http://schemas.microsoft.com/office/drawing/2014/main" id="{60368DF0-E84B-4C14-ADDE-EF65C5F11B62}"/>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7" name="矩形 26">
                <a:extLst>
                  <a:ext uri="{FF2B5EF4-FFF2-40B4-BE49-F238E27FC236}">
                    <a16:creationId xmlns:a16="http://schemas.microsoft.com/office/drawing/2014/main" id="{F808D4B2-F301-4A5D-A568-F10E5CC26333}"/>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8" name="矩形 27">
                <a:extLst>
                  <a:ext uri="{FF2B5EF4-FFF2-40B4-BE49-F238E27FC236}">
                    <a16:creationId xmlns:a16="http://schemas.microsoft.com/office/drawing/2014/main" id="{D6D4D64B-0BD2-41EA-B104-718460AD42C6}"/>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7995214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資料</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轉型</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填補</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空值</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從</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tx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開始</a:t>
            </a:r>
            <a:endParaRPr lang="zh-TW" altLang="en-US" dirty="0">
              <a:solidFill>
                <a:schemeClr val="tx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平衡</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432993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solidFill>
            <a:schemeClr val="tx1"/>
          </a:solid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Microsoft JhengHei Light" panose="020B0304030504040204" pitchFamily="34" charset="-120"/>
                <a:ea typeface="Microsoft JhengHei Light" panose="020B0304030504040204" pitchFamily="34" charset="-120"/>
              </a:rPr>
              <a:t>資料</a:t>
            </a:r>
            <a:endParaRPr lang="en-US" altLang="zh-TW" dirty="0">
              <a:solidFill>
                <a:schemeClr val="bg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bg1"/>
                </a:solidFill>
                <a:latin typeface="Microsoft JhengHei Light" panose="020B0304030504040204" pitchFamily="34" charset="-120"/>
                <a:ea typeface="Microsoft JhengHei Light" panose="020B0304030504040204" pitchFamily="34" charset="-120"/>
              </a:rPr>
              <a:t>轉型</a:t>
            </a:r>
            <a:endParaRPr lang="en-US" altLang="zh-TW" dirty="0">
              <a:solidFill>
                <a:schemeClr val="bg1"/>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填補</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空值</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從</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tx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開始</a:t>
            </a:r>
            <a:endParaRPr lang="zh-TW" altLang="en-US" dirty="0">
              <a:solidFill>
                <a:schemeClr val="tx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平衡</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0ABD80E6-1C0A-45EE-937E-DE2102DD352F}"/>
              </a:ext>
            </a:extLst>
          </p:cNvPr>
          <p:cNvSpPr txBox="1"/>
          <p:nvPr/>
        </p:nvSpPr>
        <p:spPr>
          <a:xfrm>
            <a:off x="4284441" y="1063047"/>
            <a:ext cx="2776508" cy="715089"/>
          </a:xfrm>
          <a:prstGeom prst="roundRect">
            <a:avLst/>
          </a:prstGeom>
          <a:solidFill>
            <a:schemeClr val="bg2"/>
          </a:solid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例如：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日期欄位改成年、月、日</a:t>
            </a:r>
          </a:p>
        </p:txBody>
      </p:sp>
    </p:spTree>
    <p:extLst>
      <p:ext uri="{BB962C8B-B14F-4D97-AF65-F5344CB8AC3E}">
        <p14:creationId xmlns:p14="http://schemas.microsoft.com/office/powerpoint/2010/main" val="7200303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資料</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轉型</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solidFill>
            <a:schemeClr val="tx1"/>
          </a:solid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填補</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空值</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從</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tx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開始</a:t>
            </a:r>
            <a:endParaRPr lang="zh-TW" altLang="en-US" dirty="0">
              <a:solidFill>
                <a:schemeClr val="tx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平衡</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511CE63D-3843-4663-A34C-4F8C93D92C39}"/>
              </a:ext>
            </a:extLst>
          </p:cNvPr>
          <p:cNvSpPr txBox="1"/>
          <p:nvPr/>
        </p:nvSpPr>
        <p:spPr>
          <a:xfrm>
            <a:off x="456672" y="1430234"/>
            <a:ext cx="2090261" cy="715089"/>
          </a:xfrm>
          <a:prstGeom prst="roundRect">
            <a:avLst/>
          </a:prstGeom>
          <a:solidFill>
            <a:schemeClr val="bg2"/>
          </a:solid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對資料內的銷售量</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數字降低範圍</a:t>
            </a:r>
          </a:p>
        </p:txBody>
      </p:sp>
    </p:spTree>
    <p:extLst>
      <p:ext uri="{BB962C8B-B14F-4D97-AF65-F5344CB8AC3E}">
        <p14:creationId xmlns:p14="http://schemas.microsoft.com/office/powerpoint/2010/main" val="42406556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資料</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轉型</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solidFill>
            <a:schemeClr val="tx1"/>
          </a:solid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填補</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空值</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從</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tx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開始</a:t>
            </a:r>
            <a:endParaRPr lang="zh-TW" altLang="en-US" dirty="0">
              <a:solidFill>
                <a:schemeClr val="tx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平衡</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F4716CDB-C078-481C-A085-852F5D15A748}"/>
              </a:ext>
            </a:extLst>
          </p:cNvPr>
          <p:cNvSpPr txBox="1"/>
          <p:nvPr/>
        </p:nvSpPr>
        <p:spPr>
          <a:xfrm>
            <a:off x="329102" y="4636043"/>
            <a:ext cx="1377672" cy="408623"/>
          </a:xfrm>
          <a:prstGeom prst="roundRect">
            <a:avLst/>
          </a:prstGeom>
          <a:solidFill>
            <a:schemeClr val="bg2"/>
          </a:solid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類別型欄位</a:t>
            </a:r>
          </a:p>
        </p:txBody>
      </p:sp>
    </p:spTree>
    <p:extLst>
      <p:ext uri="{BB962C8B-B14F-4D97-AF65-F5344CB8AC3E}">
        <p14:creationId xmlns:p14="http://schemas.microsoft.com/office/powerpoint/2010/main" val="7489320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資料</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轉型</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Microsoft JhengHei Light" panose="020B0304030504040204" pitchFamily="34" charset="-120"/>
                <a:ea typeface="Microsoft JhengHei Light" panose="020B0304030504040204" pitchFamily="34" charset="-120"/>
              </a:rPr>
              <a:t>填補</a:t>
            </a:r>
            <a:endParaRPr lang="en-US" altLang="zh-TW" dirty="0">
              <a:solidFill>
                <a:schemeClr val="bg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bg1"/>
                </a:solidFill>
                <a:latin typeface="Microsoft JhengHei Light" panose="020B0304030504040204" pitchFamily="34" charset="-120"/>
                <a:ea typeface="Microsoft JhengHei Light" panose="020B0304030504040204" pitchFamily="34" charset="-120"/>
              </a:rPr>
              <a:t>空值</a:t>
            </a:r>
            <a:endParaRPr lang="en-US" altLang="zh-TW" dirty="0">
              <a:solidFill>
                <a:schemeClr val="bg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從</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tx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開始</a:t>
            </a:r>
            <a:endParaRPr lang="zh-TW" altLang="en-US" dirty="0">
              <a:solidFill>
                <a:schemeClr val="tx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平衡</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68384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3A190BE4-E754-41BF-8F6F-BB7CA9441B6D}"/>
              </a:ext>
            </a:extLst>
          </p:cNvPr>
          <p:cNvGrpSpPr/>
          <p:nvPr/>
        </p:nvGrpSpPr>
        <p:grpSpPr>
          <a:xfrm>
            <a:off x="1547813" y="905743"/>
            <a:ext cx="3095625" cy="4601624"/>
            <a:chOff x="685800" y="200072"/>
            <a:chExt cx="3095625" cy="4283252"/>
          </a:xfrm>
          <a:solidFill>
            <a:srgbClr val="E5C8A9"/>
          </a:solidFill>
        </p:grpSpPr>
        <p:sp>
          <p:nvSpPr>
            <p:cNvPr id="10" name="矩形 9">
              <a:extLst>
                <a:ext uri="{FF2B5EF4-FFF2-40B4-BE49-F238E27FC236}">
                  <a16:creationId xmlns:a16="http://schemas.microsoft.com/office/drawing/2014/main" id="{B41A8977-B9BF-414E-9859-8EE624F083F8}"/>
                </a:ext>
              </a:extLst>
            </p:cNvPr>
            <p:cNvSpPr/>
            <p:nvPr/>
          </p:nvSpPr>
          <p:spPr>
            <a:xfrm>
              <a:off x="685800" y="1600200"/>
              <a:ext cx="3095625" cy="28831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414BBD9-CA30-48FF-94D9-6E47CDBAF000}"/>
                </a:ext>
              </a:extLst>
            </p:cNvPr>
            <p:cNvSpPr/>
            <p:nvPr/>
          </p:nvSpPr>
          <p:spPr>
            <a:xfrm>
              <a:off x="685800" y="200072"/>
              <a:ext cx="3095625" cy="2947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圓角 2">
            <a:extLst>
              <a:ext uri="{FF2B5EF4-FFF2-40B4-BE49-F238E27FC236}">
                <a16:creationId xmlns:a16="http://schemas.microsoft.com/office/drawing/2014/main" id="{068983B5-876C-498B-8A9F-4B3FD325E641}"/>
              </a:ext>
            </a:extLst>
          </p:cNvPr>
          <p:cNvSpPr/>
          <p:nvPr/>
        </p:nvSpPr>
        <p:spPr>
          <a:xfrm>
            <a:off x="1870553" y="4006815"/>
            <a:ext cx="2423393" cy="488272"/>
          </a:xfrm>
          <a:prstGeom prst="roundRect">
            <a:avLst>
              <a:gd name="adj" fmla="val 50000"/>
            </a:avLst>
          </a:prstGeom>
          <a:solidFill>
            <a:srgbClr val="6C3A27"/>
          </a:solid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劉家達</a:t>
            </a:r>
          </a:p>
        </p:txBody>
      </p:sp>
      <p:grpSp>
        <p:nvGrpSpPr>
          <p:cNvPr id="9" name="群組 8">
            <a:extLst>
              <a:ext uri="{FF2B5EF4-FFF2-40B4-BE49-F238E27FC236}">
                <a16:creationId xmlns:a16="http://schemas.microsoft.com/office/drawing/2014/main" id="{E1423918-0B82-46A4-A390-8095FA8D8B6C}"/>
              </a:ext>
            </a:extLst>
          </p:cNvPr>
          <p:cNvGrpSpPr/>
          <p:nvPr/>
        </p:nvGrpSpPr>
        <p:grpSpPr>
          <a:xfrm>
            <a:off x="1732572" y="1149226"/>
            <a:ext cx="2707680" cy="2707678"/>
            <a:chOff x="979873" y="1693924"/>
            <a:chExt cx="2707680" cy="2707678"/>
          </a:xfrm>
        </p:grpSpPr>
        <p:sp>
          <p:nvSpPr>
            <p:cNvPr id="4" name="橢圓 3">
              <a:extLst>
                <a:ext uri="{FF2B5EF4-FFF2-40B4-BE49-F238E27FC236}">
                  <a16:creationId xmlns:a16="http://schemas.microsoft.com/office/drawing/2014/main" id="{963F52BE-0F64-4CF9-9DF9-D8A3C4401564}"/>
                </a:ext>
              </a:extLst>
            </p:cNvPr>
            <p:cNvSpPr/>
            <p:nvPr/>
          </p:nvSpPr>
          <p:spPr>
            <a:xfrm>
              <a:off x="1129432" y="1839722"/>
              <a:ext cx="2423393" cy="2423393"/>
            </a:xfrm>
            <a:prstGeom prst="ellipse">
              <a:avLst/>
            </a:prstGeom>
            <a:noFill/>
            <a:ln w="76200">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5" name="橢圓 114">
              <a:extLst>
                <a:ext uri="{FF2B5EF4-FFF2-40B4-BE49-F238E27FC236}">
                  <a16:creationId xmlns:a16="http://schemas.microsoft.com/office/drawing/2014/main" id="{AB936F54-A0C7-47B6-82D6-5A4601AFFAD3}"/>
                </a:ext>
              </a:extLst>
            </p:cNvPr>
            <p:cNvSpPr/>
            <p:nvPr/>
          </p:nvSpPr>
          <p:spPr>
            <a:xfrm>
              <a:off x="979873" y="1693924"/>
              <a:ext cx="2707680" cy="2707678"/>
            </a:xfrm>
            <a:prstGeom prst="ellipse">
              <a:avLst/>
            </a:prstGeom>
            <a:noFill/>
            <a:ln w="28575">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28" name="群組 27">
            <a:extLst>
              <a:ext uri="{FF2B5EF4-FFF2-40B4-BE49-F238E27FC236}">
                <a16:creationId xmlns:a16="http://schemas.microsoft.com/office/drawing/2014/main" id="{2F9D1AFD-9694-4ABC-A06C-FABA13A748E6}"/>
              </a:ext>
            </a:extLst>
          </p:cNvPr>
          <p:cNvGrpSpPr/>
          <p:nvPr/>
        </p:nvGrpSpPr>
        <p:grpSpPr>
          <a:xfrm>
            <a:off x="4383099" y="1018616"/>
            <a:ext cx="7391623" cy="790575"/>
            <a:chOff x="4412338" y="0"/>
            <a:chExt cx="7391623" cy="790575"/>
          </a:xfrm>
          <a:noFill/>
        </p:grpSpPr>
        <p:sp>
          <p:nvSpPr>
            <p:cNvPr id="15" name="矩形 14">
              <a:extLst>
                <a:ext uri="{FF2B5EF4-FFF2-40B4-BE49-F238E27FC236}">
                  <a16:creationId xmlns:a16="http://schemas.microsoft.com/office/drawing/2014/main" id="{2EF49BFE-9616-48B8-B685-247007F045DE}"/>
                </a:ext>
              </a:extLst>
            </p:cNvPr>
            <p:cNvSpPr/>
            <p:nvPr/>
          </p:nvSpPr>
          <p:spPr>
            <a:xfrm>
              <a:off x="6812860"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latin typeface="微軟正黑體" panose="020B0604030504040204" pitchFamily="34" charset="-120"/>
                  <a:ea typeface="微軟正黑體" panose="020B0604030504040204" pitchFamily="34" charset="-120"/>
                </a:rPr>
                <a:t>Hadoop</a:t>
              </a:r>
              <a:r>
                <a:rPr lang="zh-TW" altLang="en-US" dirty="0">
                  <a:solidFill>
                    <a:srgbClr val="6C3A27"/>
                  </a:solidFill>
                  <a:latin typeface="微軟正黑體" panose="020B0604030504040204" pitchFamily="34" charset="-120"/>
                  <a:ea typeface="微軟正黑體" panose="020B0604030504040204" pitchFamily="34" charset="-120"/>
                </a:rPr>
                <a:t>管理</a:t>
              </a:r>
            </a:p>
          </p:txBody>
        </p:sp>
        <p:sp>
          <p:nvSpPr>
            <p:cNvPr id="12" name="箭號: 五邊形 11">
              <a:extLst>
                <a:ext uri="{FF2B5EF4-FFF2-40B4-BE49-F238E27FC236}">
                  <a16:creationId xmlns:a16="http://schemas.microsoft.com/office/drawing/2014/main" id="{94C83C9F-F432-4229-8429-B00F980654DB}"/>
                </a:ext>
              </a:extLst>
            </p:cNvPr>
            <p:cNvSpPr/>
            <p:nvPr/>
          </p:nvSpPr>
          <p:spPr>
            <a:xfrm>
              <a:off x="4412338" y="0"/>
              <a:ext cx="3158458"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6C3A27"/>
                  </a:solidFill>
                  <a:latin typeface="微軟正黑體" panose="020B0604030504040204" pitchFamily="34" charset="-120"/>
                  <a:ea typeface="微軟正黑體" panose="020B0604030504040204" pitchFamily="34" charset="-120"/>
                </a:rPr>
                <a:t>Hadoop</a:t>
              </a:r>
              <a:r>
                <a:rPr lang="zh-TW" altLang="en-US" sz="2400" dirty="0">
                  <a:solidFill>
                    <a:srgbClr val="6C3A27"/>
                  </a:solidFill>
                  <a:latin typeface="微軟正黑體" panose="020B0604030504040204" pitchFamily="34" charset="-120"/>
                  <a:ea typeface="微軟正黑體" panose="020B0604030504040204" pitchFamily="34" charset="-120"/>
                </a:rPr>
                <a:t>建置管理</a:t>
              </a:r>
            </a:p>
          </p:txBody>
        </p:sp>
      </p:grpSp>
      <p:sp>
        <p:nvSpPr>
          <p:cNvPr id="19" name="矩形: 圓角 18">
            <a:extLst>
              <a:ext uri="{FF2B5EF4-FFF2-40B4-BE49-F238E27FC236}">
                <a16:creationId xmlns:a16="http://schemas.microsoft.com/office/drawing/2014/main" id="{9808116A-EAC9-4CD6-91E0-827196120722}"/>
              </a:ext>
            </a:extLst>
          </p:cNvPr>
          <p:cNvSpPr/>
          <p:nvPr/>
        </p:nvSpPr>
        <p:spPr>
          <a:xfrm>
            <a:off x="1843297" y="4629821"/>
            <a:ext cx="2462227" cy="488272"/>
          </a:xfrm>
          <a:prstGeom prst="roundRect">
            <a:avLst>
              <a:gd name="adj" fmla="val 50000"/>
            </a:avLst>
          </a:prstGeom>
          <a:no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南京中醫藥大學中醫系</a:t>
            </a:r>
          </a:p>
        </p:txBody>
      </p:sp>
      <p:grpSp>
        <p:nvGrpSpPr>
          <p:cNvPr id="42" name="群組 41">
            <a:extLst>
              <a:ext uri="{FF2B5EF4-FFF2-40B4-BE49-F238E27FC236}">
                <a16:creationId xmlns:a16="http://schemas.microsoft.com/office/drawing/2014/main" id="{6CFF262A-AA37-42F5-88E9-DADF5C646655}"/>
              </a:ext>
            </a:extLst>
          </p:cNvPr>
          <p:cNvGrpSpPr/>
          <p:nvPr/>
        </p:nvGrpSpPr>
        <p:grpSpPr>
          <a:xfrm>
            <a:off x="5308580" y="1907277"/>
            <a:ext cx="7177686" cy="790575"/>
            <a:chOff x="5308580" y="0"/>
            <a:chExt cx="7177686" cy="790575"/>
          </a:xfrm>
          <a:noFill/>
        </p:grpSpPr>
        <p:sp>
          <p:nvSpPr>
            <p:cNvPr id="43" name="矩形 42">
              <a:extLst>
                <a:ext uri="{FF2B5EF4-FFF2-40B4-BE49-F238E27FC236}">
                  <a16:creationId xmlns:a16="http://schemas.microsoft.com/office/drawing/2014/main" id="{DE08C44F-56FA-4F0B-A364-1995914CBC96}"/>
                </a:ext>
              </a:extLst>
            </p:cNvPr>
            <p:cNvSpPr/>
            <p:nvPr/>
          </p:nvSpPr>
          <p:spPr>
            <a:xfrm>
              <a:off x="7495165"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從原資料萃取新的特徵欄位</a:t>
              </a:r>
            </a:p>
          </p:txBody>
        </p:sp>
        <p:sp>
          <p:nvSpPr>
            <p:cNvPr id="44" name="箭號: 五邊形 43">
              <a:extLst>
                <a:ext uri="{FF2B5EF4-FFF2-40B4-BE49-F238E27FC236}">
                  <a16:creationId xmlns:a16="http://schemas.microsoft.com/office/drawing/2014/main" id="{080BA9EA-B0E1-471F-BEA2-3DAC2834BDB8}"/>
                </a:ext>
              </a:extLst>
            </p:cNvPr>
            <p:cNvSpPr/>
            <p:nvPr/>
          </p:nvSpPr>
          <p:spPr>
            <a:xfrm>
              <a:off x="5308580"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特徵工程</a:t>
              </a:r>
            </a:p>
          </p:txBody>
        </p:sp>
      </p:grpSp>
      <p:grpSp>
        <p:nvGrpSpPr>
          <p:cNvPr id="45" name="群組 44">
            <a:extLst>
              <a:ext uri="{FF2B5EF4-FFF2-40B4-BE49-F238E27FC236}">
                <a16:creationId xmlns:a16="http://schemas.microsoft.com/office/drawing/2014/main" id="{BEAC0A92-85DD-4BDD-A181-F6B0D23D1A54}"/>
              </a:ext>
            </a:extLst>
          </p:cNvPr>
          <p:cNvGrpSpPr/>
          <p:nvPr/>
        </p:nvGrpSpPr>
        <p:grpSpPr>
          <a:xfrm>
            <a:off x="5298783" y="2795938"/>
            <a:ext cx="7252381" cy="790576"/>
            <a:chOff x="5298783" y="-1"/>
            <a:chExt cx="7252381" cy="790576"/>
          </a:xfrm>
          <a:noFill/>
        </p:grpSpPr>
        <p:sp>
          <p:nvSpPr>
            <p:cNvPr id="46" name="矩形 45">
              <a:extLst>
                <a:ext uri="{FF2B5EF4-FFF2-40B4-BE49-F238E27FC236}">
                  <a16:creationId xmlns:a16="http://schemas.microsoft.com/office/drawing/2014/main" id="{EC12CCC0-BC32-4DFD-B08A-883110082387}"/>
                </a:ext>
              </a:extLst>
            </p:cNvPr>
            <p:cNvSpPr/>
            <p:nvPr/>
          </p:nvSpPr>
          <p:spPr>
            <a:xfrm>
              <a:off x="7560063"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Keras</a:t>
              </a:r>
              <a:r>
                <a:rPr lang="zh-TW" altLang="en-US" dirty="0">
                  <a:solidFill>
                    <a:srgbClr val="6C3A27"/>
                  </a:solidFill>
                  <a:latin typeface="微軟正黑體" panose="020B0604030504040204" pitchFamily="34" charset="-120"/>
                  <a:ea typeface="微軟正黑體" panose="020B0604030504040204" pitchFamily="34" charset="-120"/>
                </a:rPr>
                <a:t>建置深度學習模型</a:t>
              </a:r>
            </a:p>
          </p:txBody>
        </p:sp>
        <p:sp>
          <p:nvSpPr>
            <p:cNvPr id="47" name="箭號: 五邊形 46">
              <a:extLst>
                <a:ext uri="{FF2B5EF4-FFF2-40B4-BE49-F238E27FC236}">
                  <a16:creationId xmlns:a16="http://schemas.microsoft.com/office/drawing/2014/main" id="{D1D50E64-4825-483F-B33F-4CC0D628B1C6}"/>
                </a:ext>
              </a:extLst>
            </p:cNvPr>
            <p:cNvSpPr/>
            <p:nvPr/>
          </p:nvSpPr>
          <p:spPr>
            <a:xfrm>
              <a:off x="5298783" y="-1"/>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模型建構</a:t>
              </a:r>
            </a:p>
          </p:txBody>
        </p:sp>
      </p:grpSp>
      <p:grpSp>
        <p:nvGrpSpPr>
          <p:cNvPr id="48" name="群組 47">
            <a:extLst>
              <a:ext uri="{FF2B5EF4-FFF2-40B4-BE49-F238E27FC236}">
                <a16:creationId xmlns:a16="http://schemas.microsoft.com/office/drawing/2014/main" id="{11F4F4A6-64BB-4CA1-96A0-1AD396C07B10}"/>
              </a:ext>
            </a:extLst>
          </p:cNvPr>
          <p:cNvGrpSpPr/>
          <p:nvPr/>
        </p:nvGrpSpPr>
        <p:grpSpPr>
          <a:xfrm>
            <a:off x="5305672" y="3684600"/>
            <a:ext cx="6900051" cy="790575"/>
            <a:chOff x="5277211" y="0"/>
            <a:chExt cx="6900051" cy="790575"/>
          </a:xfrm>
          <a:noFill/>
        </p:grpSpPr>
        <p:sp>
          <p:nvSpPr>
            <p:cNvPr id="49" name="矩形 48">
              <a:extLst>
                <a:ext uri="{FF2B5EF4-FFF2-40B4-BE49-F238E27FC236}">
                  <a16:creationId xmlns:a16="http://schemas.microsoft.com/office/drawing/2014/main" id="{19F0DDDF-2B01-490B-AD75-F1954AC1596D}"/>
                </a:ext>
              </a:extLst>
            </p:cNvPr>
            <p:cNvSpPr/>
            <p:nvPr/>
          </p:nvSpPr>
          <p:spPr>
            <a:xfrm>
              <a:off x="7186161"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HTML</a:t>
              </a:r>
              <a:r>
                <a:rPr lang="zh-TW" altLang="en-US" dirty="0">
                  <a:solidFill>
                    <a:srgbClr val="6C3A27"/>
                  </a:solidFill>
                  <a:latin typeface="微軟正黑體" panose="020B0604030504040204" pitchFamily="34" charset="-120"/>
                  <a:ea typeface="微軟正黑體" panose="020B0604030504040204" pitchFamily="34" charset="-120"/>
                </a:rPr>
                <a:t>、</a:t>
              </a:r>
              <a:r>
                <a:rPr lang="en-US" altLang="zh-TW" dirty="0">
                  <a:solidFill>
                    <a:srgbClr val="6C3A27"/>
                  </a:solidFill>
                  <a:latin typeface="微軟正黑體" panose="020B0604030504040204" pitchFamily="34" charset="-120"/>
                  <a:ea typeface="微軟正黑體" panose="020B0604030504040204" pitchFamily="34" charset="-120"/>
                </a:rPr>
                <a:t>CSS</a:t>
              </a:r>
              <a:r>
                <a:rPr lang="zh-TW" altLang="en-US" dirty="0">
                  <a:solidFill>
                    <a:srgbClr val="6C3A27"/>
                  </a:solidFill>
                  <a:latin typeface="微軟正黑體" panose="020B0604030504040204" pitchFamily="34" charset="-120"/>
                  <a:ea typeface="微軟正黑體" panose="020B0604030504040204" pitchFamily="34" charset="-120"/>
                </a:rPr>
                <a:t>製作</a:t>
              </a:r>
            </a:p>
          </p:txBody>
        </p:sp>
        <p:sp>
          <p:nvSpPr>
            <p:cNvPr id="50" name="箭號: 五邊形 49">
              <a:extLst>
                <a:ext uri="{FF2B5EF4-FFF2-40B4-BE49-F238E27FC236}">
                  <a16:creationId xmlns:a16="http://schemas.microsoft.com/office/drawing/2014/main" id="{4526C4C5-CC76-4933-841B-B962EE0CB4E6}"/>
                </a:ext>
              </a:extLst>
            </p:cNvPr>
            <p:cNvSpPr/>
            <p:nvPr/>
          </p:nvSpPr>
          <p:spPr>
            <a:xfrm>
              <a:off x="5277211"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網頁前端</a:t>
              </a:r>
            </a:p>
          </p:txBody>
        </p:sp>
      </p:grpSp>
      <p:grpSp>
        <p:nvGrpSpPr>
          <p:cNvPr id="51" name="群組 50">
            <a:extLst>
              <a:ext uri="{FF2B5EF4-FFF2-40B4-BE49-F238E27FC236}">
                <a16:creationId xmlns:a16="http://schemas.microsoft.com/office/drawing/2014/main" id="{EAC10639-CA4E-490D-9173-A80F2C6F931E}"/>
              </a:ext>
            </a:extLst>
          </p:cNvPr>
          <p:cNvGrpSpPr/>
          <p:nvPr/>
        </p:nvGrpSpPr>
        <p:grpSpPr>
          <a:xfrm>
            <a:off x="5444867" y="4573260"/>
            <a:ext cx="6632289" cy="816086"/>
            <a:chOff x="5378881" y="0"/>
            <a:chExt cx="6632289" cy="816086"/>
          </a:xfrm>
          <a:noFill/>
        </p:grpSpPr>
        <p:sp>
          <p:nvSpPr>
            <p:cNvPr id="52" name="矩形 51">
              <a:extLst>
                <a:ext uri="{FF2B5EF4-FFF2-40B4-BE49-F238E27FC236}">
                  <a16:creationId xmlns:a16="http://schemas.microsoft.com/office/drawing/2014/main" id="{06B5D01E-6522-4BF2-8075-6D0B25E3DC02}"/>
                </a:ext>
              </a:extLst>
            </p:cNvPr>
            <p:cNvSpPr/>
            <p:nvPr/>
          </p:nvSpPr>
          <p:spPr>
            <a:xfrm>
              <a:off x="7020069" y="25511"/>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建置</a:t>
              </a:r>
              <a:r>
                <a:rPr lang="en-US" altLang="zh-TW" dirty="0">
                  <a:solidFill>
                    <a:srgbClr val="6C3A27"/>
                  </a:solidFill>
                  <a:latin typeface="微軟正黑體" panose="020B0604030504040204" pitchFamily="34" charset="-120"/>
                  <a:ea typeface="微軟正黑體" panose="020B0604030504040204" pitchFamily="34" charset="-120"/>
                </a:rPr>
                <a:t>MySQL</a:t>
              </a:r>
              <a:r>
                <a:rPr lang="zh-TW" altLang="en-US" dirty="0">
                  <a:solidFill>
                    <a:srgbClr val="6C3A27"/>
                  </a:solidFill>
                  <a:latin typeface="微軟正黑體" panose="020B0604030504040204" pitchFamily="34" charset="-120"/>
                  <a:ea typeface="微軟正黑體" panose="020B0604030504040204" pitchFamily="34" charset="-120"/>
                </a:rPr>
                <a:t>資料庫</a:t>
              </a:r>
            </a:p>
          </p:txBody>
        </p:sp>
        <p:sp>
          <p:nvSpPr>
            <p:cNvPr id="53" name="箭號: 五邊形 52">
              <a:extLst>
                <a:ext uri="{FF2B5EF4-FFF2-40B4-BE49-F238E27FC236}">
                  <a16:creationId xmlns:a16="http://schemas.microsoft.com/office/drawing/2014/main" id="{A5A1D346-7FB6-4D7F-9C54-42E75EE92B2F}"/>
                </a:ext>
              </a:extLst>
            </p:cNvPr>
            <p:cNvSpPr/>
            <p:nvPr/>
          </p:nvSpPr>
          <p:spPr>
            <a:xfrm>
              <a:off x="5378881"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資料庫</a:t>
              </a:r>
            </a:p>
          </p:txBody>
        </p:sp>
      </p:grpSp>
      <p:sp>
        <p:nvSpPr>
          <p:cNvPr id="17" name="矩形 16">
            <a:extLst>
              <a:ext uri="{FF2B5EF4-FFF2-40B4-BE49-F238E27FC236}">
                <a16:creationId xmlns:a16="http://schemas.microsoft.com/office/drawing/2014/main" id="{C134F587-7B48-4483-A149-2155FF0ACA3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20B152F5-75C3-4AAE-9C96-6A7F60309FB8}"/>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pic>
        <p:nvPicPr>
          <p:cNvPr id="5" name="圖片 4">
            <a:extLst>
              <a:ext uri="{FF2B5EF4-FFF2-40B4-BE49-F238E27FC236}">
                <a16:creationId xmlns:a16="http://schemas.microsoft.com/office/drawing/2014/main" id="{1CCC6627-7DF3-489C-A2DD-70A909F2330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2949" t="35324" r="22132" b="23900"/>
          <a:stretch/>
        </p:blipFill>
        <p:spPr>
          <a:xfrm>
            <a:off x="1917387" y="1335221"/>
            <a:ext cx="2388509" cy="2364068"/>
          </a:xfrm>
          <a:prstGeom prst="ellipse">
            <a:avLst/>
          </a:prstGeom>
        </p:spPr>
      </p:pic>
      <p:sp>
        <p:nvSpPr>
          <p:cNvPr id="79" name="矩形 78">
            <a:extLst>
              <a:ext uri="{FF2B5EF4-FFF2-40B4-BE49-F238E27FC236}">
                <a16:creationId xmlns:a16="http://schemas.microsoft.com/office/drawing/2014/main" id="{6BF7CF4C-BD31-4C37-933A-B9188020A3C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176" name="群組 175">
            <a:extLst>
              <a:ext uri="{FF2B5EF4-FFF2-40B4-BE49-F238E27FC236}">
                <a16:creationId xmlns:a16="http://schemas.microsoft.com/office/drawing/2014/main" id="{7D8E09CD-7C3C-4B17-81E8-E7293AA821AC}"/>
              </a:ext>
            </a:extLst>
          </p:cNvPr>
          <p:cNvGrpSpPr/>
          <p:nvPr/>
        </p:nvGrpSpPr>
        <p:grpSpPr>
          <a:xfrm>
            <a:off x="7707957" y="1075219"/>
            <a:ext cx="378873" cy="682306"/>
            <a:chOff x="7367150" y="344632"/>
            <a:chExt cx="570323" cy="900382"/>
          </a:xfrm>
        </p:grpSpPr>
        <p:grpSp>
          <p:nvGrpSpPr>
            <p:cNvPr id="177" name="群組 176">
              <a:extLst>
                <a:ext uri="{FF2B5EF4-FFF2-40B4-BE49-F238E27FC236}">
                  <a16:creationId xmlns:a16="http://schemas.microsoft.com/office/drawing/2014/main" id="{FD70F8F6-65A3-4198-ADEF-4F629C25468F}"/>
                </a:ext>
              </a:extLst>
            </p:cNvPr>
            <p:cNvGrpSpPr/>
            <p:nvPr/>
          </p:nvGrpSpPr>
          <p:grpSpPr>
            <a:xfrm>
              <a:off x="7451765" y="344632"/>
              <a:ext cx="485708" cy="900382"/>
              <a:chOff x="7196487" y="917823"/>
              <a:chExt cx="337501" cy="1040069"/>
            </a:xfrm>
          </p:grpSpPr>
          <p:cxnSp>
            <p:nvCxnSpPr>
              <p:cNvPr id="181" name="直線接點 180">
                <a:extLst>
                  <a:ext uri="{FF2B5EF4-FFF2-40B4-BE49-F238E27FC236}">
                    <a16:creationId xmlns:a16="http://schemas.microsoft.com/office/drawing/2014/main" id="{9A272A6C-4C1C-4F3D-83BD-C7376C9E8158}"/>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43B16CDC-7554-4220-AB22-86AEBBBA393A}"/>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F3682548-4A57-4D96-B6F1-E60B19AA8DE7}"/>
                </a:ext>
              </a:extLst>
            </p:cNvPr>
            <p:cNvGrpSpPr/>
            <p:nvPr/>
          </p:nvGrpSpPr>
          <p:grpSpPr>
            <a:xfrm>
              <a:off x="7367150" y="350982"/>
              <a:ext cx="475247" cy="894032"/>
              <a:chOff x="7200121" y="925158"/>
              <a:chExt cx="330232" cy="1032734"/>
            </a:xfrm>
          </p:grpSpPr>
          <p:cxnSp>
            <p:nvCxnSpPr>
              <p:cNvPr id="179" name="直線接點 178">
                <a:extLst>
                  <a:ext uri="{FF2B5EF4-FFF2-40B4-BE49-F238E27FC236}">
                    <a16:creationId xmlns:a16="http://schemas.microsoft.com/office/drawing/2014/main" id="{3075541A-A075-4F41-9B44-3EA7BA97CC3E}"/>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D0F81DA2-7881-422F-B061-7C1639E8532E}"/>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83" name="群組 182">
            <a:extLst>
              <a:ext uri="{FF2B5EF4-FFF2-40B4-BE49-F238E27FC236}">
                <a16:creationId xmlns:a16="http://schemas.microsoft.com/office/drawing/2014/main" id="{30ADC3BD-E94D-46E7-AF36-CCEF05F2E7DA}"/>
              </a:ext>
            </a:extLst>
          </p:cNvPr>
          <p:cNvGrpSpPr/>
          <p:nvPr/>
        </p:nvGrpSpPr>
        <p:grpSpPr>
          <a:xfrm>
            <a:off x="5496174" y="1862607"/>
            <a:ext cx="5752937" cy="0"/>
            <a:chOff x="5496174" y="1102001"/>
            <a:chExt cx="5752937" cy="0"/>
          </a:xfrm>
        </p:grpSpPr>
        <p:cxnSp>
          <p:nvCxnSpPr>
            <p:cNvPr id="184" name="直線接點 183">
              <a:extLst>
                <a:ext uri="{FF2B5EF4-FFF2-40B4-BE49-F238E27FC236}">
                  <a16:creationId xmlns:a16="http://schemas.microsoft.com/office/drawing/2014/main" id="{0AED0CE7-DB30-4806-961E-82FA61544E78}"/>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185" name="直線接點 184">
              <a:extLst>
                <a:ext uri="{FF2B5EF4-FFF2-40B4-BE49-F238E27FC236}">
                  <a16:creationId xmlns:a16="http://schemas.microsoft.com/office/drawing/2014/main" id="{C04B6D9D-3675-4AB2-B99A-14E234AFF1F3}"/>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群組 185">
            <a:extLst>
              <a:ext uri="{FF2B5EF4-FFF2-40B4-BE49-F238E27FC236}">
                <a16:creationId xmlns:a16="http://schemas.microsoft.com/office/drawing/2014/main" id="{5B235C9C-4BBA-45CE-B87E-86C9AC96D9AC}"/>
              </a:ext>
            </a:extLst>
          </p:cNvPr>
          <p:cNvGrpSpPr/>
          <p:nvPr/>
        </p:nvGrpSpPr>
        <p:grpSpPr>
          <a:xfrm>
            <a:off x="5496174" y="2750447"/>
            <a:ext cx="5752937" cy="0"/>
            <a:chOff x="5496174" y="1102001"/>
            <a:chExt cx="5752937" cy="0"/>
          </a:xfrm>
        </p:grpSpPr>
        <p:cxnSp>
          <p:nvCxnSpPr>
            <p:cNvPr id="187" name="直線接點 186">
              <a:extLst>
                <a:ext uri="{FF2B5EF4-FFF2-40B4-BE49-F238E27FC236}">
                  <a16:creationId xmlns:a16="http://schemas.microsoft.com/office/drawing/2014/main" id="{D47B27A5-8231-4C11-A775-D5E8DBB169A5}"/>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188" name="直線接點 187">
              <a:extLst>
                <a:ext uri="{FF2B5EF4-FFF2-40B4-BE49-F238E27FC236}">
                  <a16:creationId xmlns:a16="http://schemas.microsoft.com/office/drawing/2014/main" id="{564A6E4C-1D5E-4CE7-B8E7-4350EAC94D22}"/>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群組 188">
            <a:extLst>
              <a:ext uri="{FF2B5EF4-FFF2-40B4-BE49-F238E27FC236}">
                <a16:creationId xmlns:a16="http://schemas.microsoft.com/office/drawing/2014/main" id="{7420C2DA-041B-47C8-AFAB-2FF9FBA9DC77}"/>
              </a:ext>
            </a:extLst>
          </p:cNvPr>
          <p:cNvGrpSpPr/>
          <p:nvPr/>
        </p:nvGrpSpPr>
        <p:grpSpPr>
          <a:xfrm>
            <a:off x="5496174" y="3657141"/>
            <a:ext cx="5752936" cy="0"/>
            <a:chOff x="5496174" y="1102001"/>
            <a:chExt cx="5752936" cy="0"/>
          </a:xfrm>
        </p:grpSpPr>
        <p:cxnSp>
          <p:nvCxnSpPr>
            <p:cNvPr id="190" name="直線接點 189">
              <a:extLst>
                <a:ext uri="{FF2B5EF4-FFF2-40B4-BE49-F238E27FC236}">
                  <a16:creationId xmlns:a16="http://schemas.microsoft.com/office/drawing/2014/main" id="{ABE7D6AD-93D5-4ED7-A277-B09EF0EB1666}"/>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191" name="直線接點 190">
              <a:extLst>
                <a:ext uri="{FF2B5EF4-FFF2-40B4-BE49-F238E27FC236}">
                  <a16:creationId xmlns:a16="http://schemas.microsoft.com/office/drawing/2014/main" id="{6DF7D9E5-32EC-456A-8E03-27CCA71CA4FF}"/>
                </a:ext>
              </a:extLst>
            </p:cNvPr>
            <p:cNvCxnSpPr>
              <a:cxnSpLocks/>
            </p:cNvCxnSpPr>
            <p:nvPr/>
          </p:nvCxnSpPr>
          <p:spPr>
            <a:xfrm>
              <a:off x="8524921"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群組 191">
            <a:extLst>
              <a:ext uri="{FF2B5EF4-FFF2-40B4-BE49-F238E27FC236}">
                <a16:creationId xmlns:a16="http://schemas.microsoft.com/office/drawing/2014/main" id="{1CDCD06D-ECAA-4EAC-BB15-30AF54776AB9}"/>
              </a:ext>
            </a:extLst>
          </p:cNvPr>
          <p:cNvGrpSpPr/>
          <p:nvPr/>
        </p:nvGrpSpPr>
        <p:grpSpPr>
          <a:xfrm>
            <a:off x="5583115" y="4554406"/>
            <a:ext cx="5752935" cy="0"/>
            <a:chOff x="5496174" y="1102001"/>
            <a:chExt cx="5752935" cy="0"/>
          </a:xfrm>
        </p:grpSpPr>
        <p:cxnSp>
          <p:nvCxnSpPr>
            <p:cNvPr id="193" name="直線接點 192">
              <a:extLst>
                <a:ext uri="{FF2B5EF4-FFF2-40B4-BE49-F238E27FC236}">
                  <a16:creationId xmlns:a16="http://schemas.microsoft.com/office/drawing/2014/main" id="{1762CA66-37E1-4EE1-917D-0DCE36B1C01B}"/>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1A7128F8-D543-497F-90EA-515BD91466A4}"/>
                </a:ext>
              </a:extLst>
            </p:cNvPr>
            <p:cNvCxnSpPr>
              <a:cxnSpLocks/>
            </p:cNvCxnSpPr>
            <p:nvPr/>
          </p:nvCxnSpPr>
          <p:spPr>
            <a:xfrm>
              <a:off x="8524920"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群組 194">
            <a:extLst>
              <a:ext uri="{FF2B5EF4-FFF2-40B4-BE49-F238E27FC236}">
                <a16:creationId xmlns:a16="http://schemas.microsoft.com/office/drawing/2014/main" id="{A80E4354-1961-491E-B6EB-53DD0B7074C7}"/>
              </a:ext>
            </a:extLst>
          </p:cNvPr>
          <p:cNvGrpSpPr/>
          <p:nvPr/>
        </p:nvGrpSpPr>
        <p:grpSpPr>
          <a:xfrm>
            <a:off x="7707957" y="1969700"/>
            <a:ext cx="378873" cy="682306"/>
            <a:chOff x="7367150" y="344632"/>
            <a:chExt cx="570323" cy="900382"/>
          </a:xfrm>
        </p:grpSpPr>
        <p:grpSp>
          <p:nvGrpSpPr>
            <p:cNvPr id="196" name="群組 195">
              <a:extLst>
                <a:ext uri="{FF2B5EF4-FFF2-40B4-BE49-F238E27FC236}">
                  <a16:creationId xmlns:a16="http://schemas.microsoft.com/office/drawing/2014/main" id="{1B71716C-3814-4DE4-B83D-BCF0A81E5BC3}"/>
                </a:ext>
              </a:extLst>
            </p:cNvPr>
            <p:cNvGrpSpPr/>
            <p:nvPr/>
          </p:nvGrpSpPr>
          <p:grpSpPr>
            <a:xfrm>
              <a:off x="7451765" y="344632"/>
              <a:ext cx="485708" cy="900382"/>
              <a:chOff x="7196487" y="917823"/>
              <a:chExt cx="337501" cy="1040069"/>
            </a:xfrm>
          </p:grpSpPr>
          <p:cxnSp>
            <p:nvCxnSpPr>
              <p:cNvPr id="200" name="直線接點 199">
                <a:extLst>
                  <a:ext uri="{FF2B5EF4-FFF2-40B4-BE49-F238E27FC236}">
                    <a16:creationId xmlns:a16="http://schemas.microsoft.com/office/drawing/2014/main" id="{01CBED11-2B71-400F-B048-99EC58B3BEC7}"/>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201" name="直線接點 200">
                <a:extLst>
                  <a:ext uri="{FF2B5EF4-FFF2-40B4-BE49-F238E27FC236}">
                    <a16:creationId xmlns:a16="http://schemas.microsoft.com/office/drawing/2014/main" id="{05C2E6AA-0E95-449A-964B-7B3CA9E04636}"/>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97" name="群組 196">
              <a:extLst>
                <a:ext uri="{FF2B5EF4-FFF2-40B4-BE49-F238E27FC236}">
                  <a16:creationId xmlns:a16="http://schemas.microsoft.com/office/drawing/2014/main" id="{874A2E98-14B1-4913-86F4-2F2983EC3529}"/>
                </a:ext>
              </a:extLst>
            </p:cNvPr>
            <p:cNvGrpSpPr/>
            <p:nvPr/>
          </p:nvGrpSpPr>
          <p:grpSpPr>
            <a:xfrm>
              <a:off x="7367150" y="350982"/>
              <a:ext cx="475247" cy="894032"/>
              <a:chOff x="7200121" y="925158"/>
              <a:chExt cx="330232" cy="1032734"/>
            </a:xfrm>
          </p:grpSpPr>
          <p:cxnSp>
            <p:nvCxnSpPr>
              <p:cNvPr id="198" name="直線接點 197">
                <a:extLst>
                  <a:ext uri="{FF2B5EF4-FFF2-40B4-BE49-F238E27FC236}">
                    <a16:creationId xmlns:a16="http://schemas.microsoft.com/office/drawing/2014/main" id="{62D10C2C-ACE2-4FF8-9C45-5322032FDFBA}"/>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349A3663-3F68-4168-A872-A6BD8E69D14D}"/>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202" name="群組 201">
            <a:extLst>
              <a:ext uri="{FF2B5EF4-FFF2-40B4-BE49-F238E27FC236}">
                <a16:creationId xmlns:a16="http://schemas.microsoft.com/office/drawing/2014/main" id="{4C99C516-9546-4FD9-99E9-73DD485D49F4}"/>
              </a:ext>
            </a:extLst>
          </p:cNvPr>
          <p:cNvGrpSpPr/>
          <p:nvPr/>
        </p:nvGrpSpPr>
        <p:grpSpPr>
          <a:xfrm>
            <a:off x="7707957" y="2864181"/>
            <a:ext cx="378873" cy="682306"/>
            <a:chOff x="7367150" y="344632"/>
            <a:chExt cx="570323" cy="900382"/>
          </a:xfrm>
        </p:grpSpPr>
        <p:grpSp>
          <p:nvGrpSpPr>
            <p:cNvPr id="203" name="群組 202">
              <a:extLst>
                <a:ext uri="{FF2B5EF4-FFF2-40B4-BE49-F238E27FC236}">
                  <a16:creationId xmlns:a16="http://schemas.microsoft.com/office/drawing/2014/main" id="{84A423CC-2A88-4C35-A22C-859F68644A47}"/>
                </a:ext>
              </a:extLst>
            </p:cNvPr>
            <p:cNvGrpSpPr/>
            <p:nvPr/>
          </p:nvGrpSpPr>
          <p:grpSpPr>
            <a:xfrm>
              <a:off x="7451765" y="344632"/>
              <a:ext cx="485708" cy="900382"/>
              <a:chOff x="7196487" y="917823"/>
              <a:chExt cx="337501" cy="1040069"/>
            </a:xfrm>
          </p:grpSpPr>
          <p:cxnSp>
            <p:nvCxnSpPr>
              <p:cNvPr id="207" name="直線接點 206">
                <a:extLst>
                  <a:ext uri="{FF2B5EF4-FFF2-40B4-BE49-F238E27FC236}">
                    <a16:creationId xmlns:a16="http://schemas.microsoft.com/office/drawing/2014/main" id="{58F0874F-687C-4980-84A9-1390F8C1FE25}"/>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DF1D0E33-7980-4AEB-BC4B-491E5B8BD5FF}"/>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204" name="群組 203">
              <a:extLst>
                <a:ext uri="{FF2B5EF4-FFF2-40B4-BE49-F238E27FC236}">
                  <a16:creationId xmlns:a16="http://schemas.microsoft.com/office/drawing/2014/main" id="{0E695D4B-AB63-49B0-87E7-07E538DC4C86}"/>
                </a:ext>
              </a:extLst>
            </p:cNvPr>
            <p:cNvGrpSpPr/>
            <p:nvPr/>
          </p:nvGrpSpPr>
          <p:grpSpPr>
            <a:xfrm>
              <a:off x="7367150" y="350982"/>
              <a:ext cx="475247" cy="894032"/>
              <a:chOff x="7200121" y="925158"/>
              <a:chExt cx="330232" cy="1032734"/>
            </a:xfrm>
          </p:grpSpPr>
          <p:cxnSp>
            <p:nvCxnSpPr>
              <p:cNvPr id="205" name="直線接點 204">
                <a:extLst>
                  <a:ext uri="{FF2B5EF4-FFF2-40B4-BE49-F238E27FC236}">
                    <a16:creationId xmlns:a16="http://schemas.microsoft.com/office/drawing/2014/main" id="{7AF4CA67-F99D-4B47-BA2D-E6E9B2F1A26E}"/>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06" name="直線接點 205">
                <a:extLst>
                  <a:ext uri="{FF2B5EF4-FFF2-40B4-BE49-F238E27FC236}">
                    <a16:creationId xmlns:a16="http://schemas.microsoft.com/office/drawing/2014/main" id="{442D90E9-28BE-4A2C-99CC-5A588FEA740C}"/>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209" name="群組 208">
            <a:extLst>
              <a:ext uri="{FF2B5EF4-FFF2-40B4-BE49-F238E27FC236}">
                <a16:creationId xmlns:a16="http://schemas.microsoft.com/office/drawing/2014/main" id="{E58B6B64-848A-49D7-A701-E4EA07DBC1B4}"/>
              </a:ext>
            </a:extLst>
          </p:cNvPr>
          <p:cNvGrpSpPr/>
          <p:nvPr/>
        </p:nvGrpSpPr>
        <p:grpSpPr>
          <a:xfrm>
            <a:off x="7707957" y="4653141"/>
            <a:ext cx="378873" cy="682306"/>
            <a:chOff x="7367150" y="344632"/>
            <a:chExt cx="570323" cy="900382"/>
          </a:xfrm>
        </p:grpSpPr>
        <p:grpSp>
          <p:nvGrpSpPr>
            <p:cNvPr id="210" name="群組 209">
              <a:extLst>
                <a:ext uri="{FF2B5EF4-FFF2-40B4-BE49-F238E27FC236}">
                  <a16:creationId xmlns:a16="http://schemas.microsoft.com/office/drawing/2014/main" id="{07CB307A-A876-46F7-81D1-636FECE8EACB}"/>
                </a:ext>
              </a:extLst>
            </p:cNvPr>
            <p:cNvGrpSpPr/>
            <p:nvPr/>
          </p:nvGrpSpPr>
          <p:grpSpPr>
            <a:xfrm>
              <a:off x="7451765" y="344632"/>
              <a:ext cx="485708" cy="900382"/>
              <a:chOff x="7196487" y="917823"/>
              <a:chExt cx="337501" cy="1040069"/>
            </a:xfrm>
          </p:grpSpPr>
          <p:cxnSp>
            <p:nvCxnSpPr>
              <p:cNvPr id="214" name="直線接點 213">
                <a:extLst>
                  <a:ext uri="{FF2B5EF4-FFF2-40B4-BE49-F238E27FC236}">
                    <a16:creationId xmlns:a16="http://schemas.microsoft.com/office/drawing/2014/main" id="{D4A21717-6632-47D8-9EF5-C70F4C93D6C9}"/>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E5D7EBE1-EE92-4EC8-B241-3AE75F9C7C0C}"/>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211" name="群組 210">
              <a:extLst>
                <a:ext uri="{FF2B5EF4-FFF2-40B4-BE49-F238E27FC236}">
                  <a16:creationId xmlns:a16="http://schemas.microsoft.com/office/drawing/2014/main" id="{75C3BFA0-ACA0-4190-B484-D5216D0B3174}"/>
                </a:ext>
              </a:extLst>
            </p:cNvPr>
            <p:cNvGrpSpPr/>
            <p:nvPr/>
          </p:nvGrpSpPr>
          <p:grpSpPr>
            <a:xfrm>
              <a:off x="7367150" y="350982"/>
              <a:ext cx="475247" cy="894032"/>
              <a:chOff x="7200121" y="925158"/>
              <a:chExt cx="330232" cy="1032734"/>
            </a:xfrm>
          </p:grpSpPr>
          <p:cxnSp>
            <p:nvCxnSpPr>
              <p:cNvPr id="212" name="直線接點 211">
                <a:extLst>
                  <a:ext uri="{FF2B5EF4-FFF2-40B4-BE49-F238E27FC236}">
                    <a16:creationId xmlns:a16="http://schemas.microsoft.com/office/drawing/2014/main" id="{9B1F83B6-A2DA-460E-A4B2-5EC7C09A18A4}"/>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7E99CD9E-C441-45BC-ACA2-788679DF55DB}"/>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216" name="群組 215">
            <a:extLst>
              <a:ext uri="{FF2B5EF4-FFF2-40B4-BE49-F238E27FC236}">
                <a16:creationId xmlns:a16="http://schemas.microsoft.com/office/drawing/2014/main" id="{C549B4C6-EA14-4A90-8537-F8A157FDE4E6}"/>
              </a:ext>
            </a:extLst>
          </p:cNvPr>
          <p:cNvGrpSpPr/>
          <p:nvPr/>
        </p:nvGrpSpPr>
        <p:grpSpPr>
          <a:xfrm>
            <a:off x="7707957" y="3758662"/>
            <a:ext cx="378873" cy="682306"/>
            <a:chOff x="7367150" y="344632"/>
            <a:chExt cx="570323" cy="900382"/>
          </a:xfrm>
        </p:grpSpPr>
        <p:grpSp>
          <p:nvGrpSpPr>
            <p:cNvPr id="217" name="群組 216">
              <a:extLst>
                <a:ext uri="{FF2B5EF4-FFF2-40B4-BE49-F238E27FC236}">
                  <a16:creationId xmlns:a16="http://schemas.microsoft.com/office/drawing/2014/main" id="{E22BD7BB-EC57-4BBF-BBD5-517A18A722C8}"/>
                </a:ext>
              </a:extLst>
            </p:cNvPr>
            <p:cNvGrpSpPr/>
            <p:nvPr/>
          </p:nvGrpSpPr>
          <p:grpSpPr>
            <a:xfrm>
              <a:off x="7451765" y="344632"/>
              <a:ext cx="485708" cy="900382"/>
              <a:chOff x="7196487" y="917823"/>
              <a:chExt cx="337501" cy="1040069"/>
            </a:xfrm>
          </p:grpSpPr>
          <p:cxnSp>
            <p:nvCxnSpPr>
              <p:cNvPr id="221" name="直線接點 220">
                <a:extLst>
                  <a:ext uri="{FF2B5EF4-FFF2-40B4-BE49-F238E27FC236}">
                    <a16:creationId xmlns:a16="http://schemas.microsoft.com/office/drawing/2014/main" id="{4FFD9878-76F2-4A02-9389-028C48AF93F3}"/>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FD4524E9-9CB3-41D9-B2D8-1EDE419499B5}"/>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218" name="群組 217">
              <a:extLst>
                <a:ext uri="{FF2B5EF4-FFF2-40B4-BE49-F238E27FC236}">
                  <a16:creationId xmlns:a16="http://schemas.microsoft.com/office/drawing/2014/main" id="{C6EFCFFF-73E9-4588-9BAD-43600924D9E6}"/>
                </a:ext>
              </a:extLst>
            </p:cNvPr>
            <p:cNvGrpSpPr/>
            <p:nvPr/>
          </p:nvGrpSpPr>
          <p:grpSpPr>
            <a:xfrm>
              <a:off x="7367150" y="350982"/>
              <a:ext cx="475247" cy="894032"/>
              <a:chOff x="7200121" y="925158"/>
              <a:chExt cx="330232" cy="1032734"/>
            </a:xfrm>
          </p:grpSpPr>
          <p:cxnSp>
            <p:nvCxnSpPr>
              <p:cNvPr id="219" name="直線接點 218">
                <a:extLst>
                  <a:ext uri="{FF2B5EF4-FFF2-40B4-BE49-F238E27FC236}">
                    <a16:creationId xmlns:a16="http://schemas.microsoft.com/office/drawing/2014/main" id="{B2393267-499F-446E-BA97-922D6E258A0A}"/>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CA4F4832-7540-4B2B-B2D6-154B0E828132}"/>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98" name="群組 97">
            <a:extLst>
              <a:ext uri="{FF2B5EF4-FFF2-40B4-BE49-F238E27FC236}">
                <a16:creationId xmlns:a16="http://schemas.microsoft.com/office/drawing/2014/main" id="{99D385A9-C985-4E84-A084-46DD82FF7026}"/>
              </a:ext>
            </a:extLst>
          </p:cNvPr>
          <p:cNvGrpSpPr/>
          <p:nvPr/>
        </p:nvGrpSpPr>
        <p:grpSpPr>
          <a:xfrm>
            <a:off x="0" y="5832805"/>
            <a:ext cx="12192000" cy="1165969"/>
            <a:chOff x="0" y="5832805"/>
            <a:chExt cx="12192000" cy="1165969"/>
          </a:xfrm>
        </p:grpSpPr>
        <p:sp>
          <p:nvSpPr>
            <p:cNvPr id="99" name="矩形 98">
              <a:extLst>
                <a:ext uri="{FF2B5EF4-FFF2-40B4-BE49-F238E27FC236}">
                  <a16:creationId xmlns:a16="http://schemas.microsoft.com/office/drawing/2014/main" id="{64BE5CE2-BB86-46D4-A9A7-F1A7540A7A20}"/>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339B058A-586F-45E8-8CFA-315AA344C03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B3A303B6-EE13-47BD-B113-88E7F164F576}"/>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C819684A-C8CA-49FF-80F6-00C9A828046F}"/>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373D7F8D-A002-42EB-8295-220E21B1376D}"/>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61D85817-9123-49FD-8FFD-EEA0922867B1}"/>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2B627CF-EDDF-4781-97B3-F65C7C95D078}"/>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B7646FAB-DF57-40DA-81F8-9718E9546BA5}"/>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 name="直線接點 106">
              <a:extLst>
                <a:ext uri="{FF2B5EF4-FFF2-40B4-BE49-F238E27FC236}">
                  <a16:creationId xmlns:a16="http://schemas.microsoft.com/office/drawing/2014/main" id="{89EE9C2B-F4B7-4DA3-A97E-54ECF6490452}"/>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0957718C-7198-42C8-BD2F-1FF71C0DF70E}"/>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CC826E5C-4C60-4C84-9892-1A720B0EF8E7}"/>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8B66764F-C355-4EB3-8F5D-E9CD434935AD}"/>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1" name="群組 110">
              <a:extLst>
                <a:ext uri="{FF2B5EF4-FFF2-40B4-BE49-F238E27FC236}">
                  <a16:creationId xmlns:a16="http://schemas.microsoft.com/office/drawing/2014/main" id="{1904C3E8-3556-40A0-8F72-0F1AD4D60B29}"/>
                </a:ext>
              </a:extLst>
            </p:cNvPr>
            <p:cNvGrpSpPr/>
            <p:nvPr/>
          </p:nvGrpSpPr>
          <p:grpSpPr>
            <a:xfrm>
              <a:off x="672089" y="5996200"/>
              <a:ext cx="11180350" cy="885391"/>
              <a:chOff x="129930" y="1808128"/>
              <a:chExt cx="11180350" cy="885391"/>
            </a:xfrm>
          </p:grpSpPr>
          <p:sp>
            <p:nvSpPr>
              <p:cNvPr id="112" name="矩形 111">
                <a:extLst>
                  <a:ext uri="{FF2B5EF4-FFF2-40B4-BE49-F238E27FC236}">
                    <a16:creationId xmlns:a16="http://schemas.microsoft.com/office/drawing/2014/main" id="{0CA6F614-8684-4878-9B81-BB78AA8C639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13" name="矩形 112">
                <a:extLst>
                  <a:ext uri="{FF2B5EF4-FFF2-40B4-BE49-F238E27FC236}">
                    <a16:creationId xmlns:a16="http://schemas.microsoft.com/office/drawing/2014/main" id="{AFC32497-0183-406F-A1B4-ADCA3804FEA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14" name="矩形 113">
                <a:extLst>
                  <a:ext uri="{FF2B5EF4-FFF2-40B4-BE49-F238E27FC236}">
                    <a16:creationId xmlns:a16="http://schemas.microsoft.com/office/drawing/2014/main" id="{A5D704CF-30A5-4345-B39D-7613EFA1E50B}"/>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16" name="矩形 115">
                <a:extLst>
                  <a:ext uri="{FF2B5EF4-FFF2-40B4-BE49-F238E27FC236}">
                    <a16:creationId xmlns:a16="http://schemas.microsoft.com/office/drawing/2014/main" id="{6C2F8C70-E5CD-4192-A707-6A24387388C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17" name="矩形 116">
                <a:extLst>
                  <a:ext uri="{FF2B5EF4-FFF2-40B4-BE49-F238E27FC236}">
                    <a16:creationId xmlns:a16="http://schemas.microsoft.com/office/drawing/2014/main" id="{9F78C6A8-2A07-4E00-918F-2A564C65184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18" name="矩形 117">
                <a:extLst>
                  <a:ext uri="{FF2B5EF4-FFF2-40B4-BE49-F238E27FC236}">
                    <a16:creationId xmlns:a16="http://schemas.microsoft.com/office/drawing/2014/main" id="{5123C189-ECEA-4A35-BF7C-6C8548067680}"/>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19" name="矩形 118">
                <a:extLst>
                  <a:ext uri="{FF2B5EF4-FFF2-40B4-BE49-F238E27FC236}">
                    <a16:creationId xmlns:a16="http://schemas.microsoft.com/office/drawing/2014/main" id="{72BDA69A-D7DC-4D16-950C-F70E1150DF7A}"/>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20" name="矩形 119">
                <a:extLst>
                  <a:ext uri="{FF2B5EF4-FFF2-40B4-BE49-F238E27FC236}">
                    <a16:creationId xmlns:a16="http://schemas.microsoft.com/office/drawing/2014/main" id="{7B7F9C1D-5F63-42A9-BC9C-FA37DB32B62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2551730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資料</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轉型</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填補</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空值</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Microsoft JhengHei Light" panose="020B0304030504040204" pitchFamily="34" charset="-120"/>
                <a:ea typeface="Microsoft JhengHei Light" panose="020B0304030504040204" pitchFamily="34" charset="-120"/>
              </a:rPr>
              <a:t>從</a:t>
            </a:r>
            <a:endParaRPr lang="en-US" altLang="zh-TW" dirty="0">
              <a:solidFill>
                <a:schemeClr val="bg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bg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bg1"/>
                </a:solidFill>
                <a:latin typeface="Microsoft JhengHei Light" panose="020B0304030504040204" pitchFamily="34" charset="-120"/>
                <a:ea typeface="Microsoft JhengHei Light" panose="020B0304030504040204" pitchFamily="34" charset="-120"/>
              </a:rPr>
              <a:t>開始</a:t>
            </a:r>
            <a:endParaRPr lang="zh-TW" altLang="en-US" dirty="0">
              <a:solidFill>
                <a:schemeClr val="bg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平衡</a:t>
            </a:r>
            <a:endParaRPr lang="en-US" altLang="zh-TW" dirty="0">
              <a:solidFill>
                <a:schemeClr val="tx1"/>
              </a:solidFill>
              <a:latin typeface="微軟正黑體" panose="020B0604030504040204" pitchFamily="34" charset="-120"/>
              <a:ea typeface="微軟正黑體" panose="020B0604030504040204" pitchFamily="34" charset="-120"/>
            </a:endParaRPr>
          </a:p>
          <a:p>
            <a:pPr algn="ctr"/>
            <a:r>
              <a:rPr lang="zh-TW" altLang="en-US" dirty="0">
                <a:solidFill>
                  <a:schemeClr val="tx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768283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A7E7B0-1549-4CBC-B69B-AAAAB5AEC1C9}"/>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83F11E4F-B412-4F97-B676-F064E54EF44C}"/>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sp>
        <p:nvSpPr>
          <p:cNvPr id="6" name="橢圓 5">
            <a:extLst>
              <a:ext uri="{FF2B5EF4-FFF2-40B4-BE49-F238E27FC236}">
                <a16:creationId xmlns:a16="http://schemas.microsoft.com/office/drawing/2014/main" id="{6B7FA4D8-D5B9-41BB-9589-E566C6F4A32E}"/>
              </a:ext>
            </a:extLst>
          </p:cNvPr>
          <p:cNvSpPr/>
          <p:nvPr/>
        </p:nvSpPr>
        <p:spPr>
          <a:xfrm>
            <a:off x="4123592" y="2145323"/>
            <a:ext cx="3121270" cy="3121270"/>
          </a:xfrm>
          <a:prstGeom prst="ellipse">
            <a:avLst/>
          </a:prstGeom>
          <a:noFill/>
          <a:ln w="5715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solidFill>
                  <a:srgbClr val="6C3A27"/>
                </a:solidFill>
                <a:latin typeface="微軟正黑體" panose="020B0604030504040204" pitchFamily="34" charset="-120"/>
                <a:ea typeface="微軟正黑體" panose="020B0604030504040204" pitchFamily="34" charset="-120"/>
              </a:rPr>
              <a:t> 資料</a:t>
            </a:r>
            <a:endParaRPr lang="en-US" altLang="zh-TW" sz="4800" dirty="0">
              <a:solidFill>
                <a:srgbClr val="6C3A27"/>
              </a:solidFill>
              <a:latin typeface="微軟正黑體" panose="020B0604030504040204" pitchFamily="34" charset="-120"/>
              <a:ea typeface="微軟正黑體" panose="020B0604030504040204" pitchFamily="34" charset="-120"/>
            </a:endParaRPr>
          </a:p>
          <a:p>
            <a:pPr algn="ctr"/>
            <a:r>
              <a:rPr lang="zh-TW" altLang="en-US" sz="4800" dirty="0">
                <a:solidFill>
                  <a:srgbClr val="6C3A27"/>
                </a:solidFill>
                <a:latin typeface="微軟正黑體" panose="020B0604030504040204" pitchFamily="34" charset="-120"/>
                <a:ea typeface="微軟正黑體" panose="020B0604030504040204" pitchFamily="34" charset="-120"/>
              </a:rPr>
              <a:t>前處理</a:t>
            </a:r>
          </a:p>
        </p:txBody>
      </p:sp>
      <p:sp>
        <p:nvSpPr>
          <p:cNvPr id="7" name="橢圓 6">
            <a:extLst>
              <a:ext uri="{FF2B5EF4-FFF2-40B4-BE49-F238E27FC236}">
                <a16:creationId xmlns:a16="http://schemas.microsoft.com/office/drawing/2014/main" id="{F5584DF9-B97D-4DC3-8FA0-EB01F203B98E}"/>
              </a:ext>
            </a:extLst>
          </p:cNvPr>
          <p:cNvSpPr/>
          <p:nvPr/>
        </p:nvSpPr>
        <p:spPr>
          <a:xfrm>
            <a:off x="2875085" y="843408"/>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資料</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a:p>
            <a:pPr algn="ctr"/>
            <a:r>
              <a:rPr lang="zh-TW" altLang="en-US" dirty="0">
                <a:solidFill>
                  <a:srgbClr val="6B4834"/>
                </a:solidFill>
                <a:latin typeface="Microsoft JhengHei Light" panose="020B0304030504040204" pitchFamily="34" charset="-120"/>
                <a:ea typeface="Microsoft JhengHei Light" panose="020B0304030504040204" pitchFamily="34" charset="-120"/>
              </a:rPr>
              <a:t>轉型</a:t>
            </a:r>
            <a:endParaRPr lang="en-US" altLang="zh-TW" dirty="0">
              <a:solidFill>
                <a:srgbClr val="6B4834"/>
              </a:solidFill>
              <a:latin typeface="Microsoft JhengHei Light" panose="020B0304030504040204" pitchFamily="34" charset="-120"/>
              <a:ea typeface="Microsoft JhengHei Light" panose="020B0304030504040204" pitchFamily="34" charset="-120"/>
            </a:endParaRPr>
          </a:p>
        </p:txBody>
      </p:sp>
      <p:sp>
        <p:nvSpPr>
          <p:cNvPr id="8" name="橢圓 7">
            <a:extLst>
              <a:ext uri="{FF2B5EF4-FFF2-40B4-BE49-F238E27FC236}">
                <a16:creationId xmlns:a16="http://schemas.microsoft.com/office/drawing/2014/main" id="{54C37BAC-7B61-4D55-AE41-C8566964B9F1}"/>
              </a:ext>
            </a:extLst>
          </p:cNvPr>
          <p:cNvSpPr/>
          <p:nvPr/>
        </p:nvSpPr>
        <p:spPr>
          <a:xfrm>
            <a:off x="1577671" y="2342507"/>
            <a:ext cx="1248507" cy="1248507"/>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log1p</a:t>
            </a:r>
          </a:p>
        </p:txBody>
      </p:sp>
      <p:sp>
        <p:nvSpPr>
          <p:cNvPr id="9" name="橢圓 8">
            <a:extLst>
              <a:ext uri="{FF2B5EF4-FFF2-40B4-BE49-F238E27FC236}">
                <a16:creationId xmlns:a16="http://schemas.microsoft.com/office/drawing/2014/main" id="{ECB9833E-A949-46E2-993C-A3FD01ABD19A}"/>
              </a:ext>
            </a:extLst>
          </p:cNvPr>
          <p:cNvSpPr/>
          <p:nvPr/>
        </p:nvSpPr>
        <p:spPr>
          <a:xfrm>
            <a:off x="1910062" y="4049454"/>
            <a:ext cx="1635369" cy="1635369"/>
          </a:xfrm>
          <a:prstGeom prst="ellipse">
            <a:avLst/>
          </a:prstGeom>
          <a:noFill/>
          <a:ln w="38100">
            <a:solidFill>
              <a:srgbClr val="6C3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B4834"/>
                </a:solidFill>
                <a:latin typeface="Microsoft JhengHei Light" panose="020B0304030504040204" pitchFamily="34" charset="-120"/>
                <a:ea typeface="Microsoft JhengHei Light" panose="020B0304030504040204" pitchFamily="34" charset="-120"/>
              </a:rPr>
              <a:t>Label Encoding</a:t>
            </a:r>
          </a:p>
        </p:txBody>
      </p:sp>
      <p:sp>
        <p:nvSpPr>
          <p:cNvPr id="10" name="橢圓 9">
            <a:extLst>
              <a:ext uri="{FF2B5EF4-FFF2-40B4-BE49-F238E27FC236}">
                <a16:creationId xmlns:a16="http://schemas.microsoft.com/office/drawing/2014/main" id="{C988619F-F5BF-4895-8EE5-34AD7F6B2BE7}"/>
              </a:ext>
            </a:extLst>
          </p:cNvPr>
          <p:cNvSpPr/>
          <p:nvPr/>
        </p:nvSpPr>
        <p:spPr>
          <a:xfrm>
            <a:off x="7749491" y="480379"/>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填補</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空值</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p:txBody>
      </p:sp>
      <p:sp>
        <p:nvSpPr>
          <p:cNvPr id="11" name="橢圓 10">
            <a:extLst>
              <a:ext uri="{FF2B5EF4-FFF2-40B4-BE49-F238E27FC236}">
                <a16:creationId xmlns:a16="http://schemas.microsoft.com/office/drawing/2014/main" id="{79136B44-AF9A-4F09-ACD4-635805BC164A}"/>
              </a:ext>
            </a:extLst>
          </p:cNvPr>
          <p:cNvSpPr/>
          <p:nvPr/>
        </p:nvSpPr>
        <p:spPr>
          <a:xfrm>
            <a:off x="9302713" y="2664697"/>
            <a:ext cx="1248507" cy="1248507"/>
          </a:xfrm>
          <a:prstGeom prst="ellipse">
            <a:avLst/>
          </a:prstGeom>
          <a:solidFill>
            <a:srgbClr val="E5C8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從</a:t>
            </a:r>
            <a:endParaRPr lang="en-US" altLang="zh-TW" dirty="0">
              <a:solidFill>
                <a:schemeClr val="tx1"/>
              </a:solidFill>
              <a:latin typeface="Microsoft JhengHei Light" panose="020B0304030504040204" pitchFamily="34" charset="-120"/>
              <a:ea typeface="Microsoft JhengHei Light" panose="020B0304030504040204" pitchFamily="34" charset="-120"/>
            </a:endParaRPr>
          </a:p>
          <a:p>
            <a:pPr algn="ctr"/>
            <a:r>
              <a:rPr lang="en-US" altLang="zh-TW" dirty="0">
                <a:solidFill>
                  <a:schemeClr val="tx1"/>
                </a:solidFill>
                <a:latin typeface="Microsoft JhengHei Light" panose="020B0304030504040204" pitchFamily="34" charset="-120"/>
                <a:ea typeface="Microsoft JhengHei Light" panose="020B0304030504040204" pitchFamily="34" charset="-120"/>
              </a:rPr>
              <a:t>2017</a:t>
            </a:r>
          </a:p>
          <a:p>
            <a:pPr algn="ctr"/>
            <a:r>
              <a:rPr lang="zh-TW" altLang="en-US" dirty="0">
                <a:solidFill>
                  <a:schemeClr val="tx1"/>
                </a:solidFill>
                <a:latin typeface="Microsoft JhengHei Light" panose="020B0304030504040204" pitchFamily="34" charset="-120"/>
                <a:ea typeface="Microsoft JhengHei Light" panose="020B0304030504040204" pitchFamily="34" charset="-120"/>
              </a:rPr>
              <a:t>開始</a:t>
            </a:r>
            <a:endParaRPr lang="zh-TW" altLang="en-US" dirty="0">
              <a:solidFill>
                <a:schemeClr val="tx1"/>
              </a:solidFill>
            </a:endParaRPr>
          </a:p>
        </p:txBody>
      </p:sp>
      <p:sp>
        <p:nvSpPr>
          <p:cNvPr id="13" name="橢圓 12">
            <a:extLst>
              <a:ext uri="{FF2B5EF4-FFF2-40B4-BE49-F238E27FC236}">
                <a16:creationId xmlns:a16="http://schemas.microsoft.com/office/drawing/2014/main" id="{999FBBA4-32DA-41FC-8A6E-21066C825413}"/>
              </a:ext>
            </a:extLst>
          </p:cNvPr>
          <p:cNvSpPr/>
          <p:nvPr/>
        </p:nvSpPr>
        <p:spPr>
          <a:xfrm>
            <a:off x="9772355" y="4185240"/>
            <a:ext cx="1248507" cy="1248507"/>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微軟正黑體" panose="020B0604030504040204" pitchFamily="34" charset="-120"/>
                <a:ea typeface="微軟正黑體" panose="020B0604030504040204" pitchFamily="34" charset="-120"/>
              </a:rPr>
              <a:t>平衡</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r>
              <a:rPr lang="zh-TW" altLang="en-US" dirty="0">
                <a:solidFill>
                  <a:schemeClr val="bg1"/>
                </a:solidFill>
                <a:latin typeface="微軟正黑體" panose="020B0604030504040204" pitchFamily="34" charset="-120"/>
                <a:ea typeface="微軟正黑體" panose="020B0604030504040204" pitchFamily="34" charset="-120"/>
              </a:rPr>
              <a:t>資料</a:t>
            </a:r>
          </a:p>
        </p:txBody>
      </p:sp>
      <p:cxnSp>
        <p:nvCxnSpPr>
          <p:cNvPr id="15" name="直線接點 14">
            <a:extLst>
              <a:ext uri="{FF2B5EF4-FFF2-40B4-BE49-F238E27FC236}">
                <a16:creationId xmlns:a16="http://schemas.microsoft.com/office/drawing/2014/main" id="{67C444D0-C9BD-458F-B093-B599AA785185}"/>
              </a:ext>
            </a:extLst>
          </p:cNvPr>
          <p:cNvCxnSpPr>
            <a:cxnSpLocks/>
            <a:stCxn id="7" idx="5"/>
            <a:endCxn id="6" idx="1"/>
          </p:cNvCxnSpPr>
          <p:nvPr/>
        </p:nvCxnSpPr>
        <p:spPr>
          <a:xfrm>
            <a:off x="3940752" y="1909075"/>
            <a:ext cx="639939" cy="69334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4BC8C5B-0F91-4757-A742-4F81D57F703C}"/>
              </a:ext>
            </a:extLst>
          </p:cNvPr>
          <p:cNvCxnSpPr>
            <a:cxnSpLocks/>
            <a:stCxn id="8" idx="6"/>
          </p:cNvCxnSpPr>
          <p:nvPr/>
        </p:nvCxnSpPr>
        <p:spPr>
          <a:xfrm>
            <a:off x="2826178" y="2966761"/>
            <a:ext cx="1297414" cy="39570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BB51DA2-2C14-4F74-B745-2FE5F4606C55}"/>
              </a:ext>
            </a:extLst>
          </p:cNvPr>
          <p:cNvCxnSpPr>
            <a:cxnSpLocks/>
            <a:stCxn id="9" idx="6"/>
          </p:cNvCxnSpPr>
          <p:nvPr/>
        </p:nvCxnSpPr>
        <p:spPr>
          <a:xfrm flipV="1">
            <a:off x="3545431" y="4404948"/>
            <a:ext cx="746116" cy="462191"/>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40D04BA-0235-4DF6-8C91-1AC772CA3285}"/>
              </a:ext>
            </a:extLst>
          </p:cNvPr>
          <p:cNvCxnSpPr>
            <a:cxnSpLocks/>
            <a:stCxn id="10" idx="3"/>
            <a:endCxn id="6" idx="7"/>
          </p:cNvCxnSpPr>
          <p:nvPr/>
        </p:nvCxnSpPr>
        <p:spPr>
          <a:xfrm flipH="1">
            <a:off x="6787763" y="1546046"/>
            <a:ext cx="1144568" cy="105637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1A7EA794-98BC-4D97-A085-BDC3BEBBA786}"/>
              </a:ext>
            </a:extLst>
          </p:cNvPr>
          <p:cNvCxnSpPr>
            <a:cxnSpLocks/>
            <a:stCxn id="11" idx="2"/>
            <a:endCxn id="6" idx="6"/>
          </p:cNvCxnSpPr>
          <p:nvPr/>
        </p:nvCxnSpPr>
        <p:spPr>
          <a:xfrm flipH="1">
            <a:off x="7244862" y="3288951"/>
            <a:ext cx="2057851" cy="417007"/>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B99F32D-D77B-4697-B813-613F362F1B24}"/>
              </a:ext>
            </a:extLst>
          </p:cNvPr>
          <p:cNvCxnSpPr>
            <a:cxnSpLocks/>
            <a:stCxn id="13" idx="2"/>
          </p:cNvCxnSpPr>
          <p:nvPr/>
        </p:nvCxnSpPr>
        <p:spPr>
          <a:xfrm flipH="1" flipV="1">
            <a:off x="7060949" y="4404948"/>
            <a:ext cx="2711406" cy="404546"/>
          </a:xfrm>
          <a:prstGeom prst="line">
            <a:avLst/>
          </a:prstGeom>
          <a:ln w="38100">
            <a:solidFill>
              <a:srgbClr val="6C3A27"/>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19FE7E96-8882-419A-885B-9233F7E1C70B}"/>
              </a:ext>
            </a:extLst>
          </p:cNvPr>
          <p:cNvGrpSpPr/>
          <p:nvPr/>
        </p:nvGrpSpPr>
        <p:grpSpPr>
          <a:xfrm>
            <a:off x="0" y="5832805"/>
            <a:ext cx="12192000" cy="1165969"/>
            <a:chOff x="0" y="5832805"/>
            <a:chExt cx="12192000" cy="1165969"/>
          </a:xfrm>
        </p:grpSpPr>
        <p:sp>
          <p:nvSpPr>
            <p:cNvPr id="46" name="矩形 45">
              <a:extLst>
                <a:ext uri="{FF2B5EF4-FFF2-40B4-BE49-F238E27FC236}">
                  <a16:creationId xmlns:a16="http://schemas.microsoft.com/office/drawing/2014/main" id="{EF0DE710-8CFF-4783-9A78-DAE27E484DC5}"/>
                </a:ext>
              </a:extLst>
            </p:cNvPr>
            <p:cNvSpPr/>
            <p:nvPr/>
          </p:nvSpPr>
          <p:spPr>
            <a:xfrm>
              <a:off x="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B84B8975-3085-4594-8F6C-F904722499AD}"/>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F5551FA-640B-4803-8ADC-A3F0D7087CFC}"/>
                </a:ext>
              </a:extLst>
            </p:cNvPr>
            <p:cNvSpPr/>
            <p:nvPr/>
          </p:nvSpPr>
          <p:spPr>
            <a:xfrm>
              <a:off x="0" y="6459687"/>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0A4F79AB-752B-4480-B8EA-7BC8BF73493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70B3C5DF-C431-4F16-B602-E01CA267FF4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52D7D2C3-CBBD-432A-856F-BF058429BD7A}"/>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6E332A71-EC4F-4328-BFEE-47A62C476B61}"/>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27A80135-16C3-41DC-AC25-BFD1A9F70CDE}"/>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526031F0-BEF4-4790-A400-058DDEF670CA}"/>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127B3C4B-B5CD-4394-A8FA-D0EE5DF4ED80}"/>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06781E6-AD60-4796-A45C-30E0A6BAF0CB}"/>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E8506D-6F13-4B6F-B856-C90C27A805E1}"/>
                </a:ext>
              </a:extLst>
            </p:cNvPr>
            <p:cNvCxnSpPr/>
            <p:nvPr/>
          </p:nvCxnSpPr>
          <p:spPr>
            <a:xfrm>
              <a:off x="0" y="6430673"/>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0F1CB1F6-1554-423C-8DC5-541B1273E284}"/>
                </a:ext>
              </a:extLst>
            </p:cNvPr>
            <p:cNvGrpSpPr/>
            <p:nvPr/>
          </p:nvGrpSpPr>
          <p:grpSpPr>
            <a:xfrm>
              <a:off x="672089" y="5996200"/>
              <a:ext cx="11180350" cy="885391"/>
              <a:chOff x="129930" y="1808128"/>
              <a:chExt cx="11180350" cy="885391"/>
            </a:xfrm>
          </p:grpSpPr>
          <p:sp>
            <p:nvSpPr>
              <p:cNvPr id="59" name="矩形 58">
                <a:extLst>
                  <a:ext uri="{FF2B5EF4-FFF2-40B4-BE49-F238E27FC236}">
                    <a16:creationId xmlns:a16="http://schemas.microsoft.com/office/drawing/2014/main" id="{530A2B7F-3E79-4C69-97BD-A82BE4941246}"/>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60" name="矩形 59">
                <a:extLst>
                  <a:ext uri="{FF2B5EF4-FFF2-40B4-BE49-F238E27FC236}">
                    <a16:creationId xmlns:a16="http://schemas.microsoft.com/office/drawing/2014/main" id="{57231426-1052-4757-A074-03779132488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1" name="矩形 60">
                <a:extLst>
                  <a:ext uri="{FF2B5EF4-FFF2-40B4-BE49-F238E27FC236}">
                    <a16:creationId xmlns:a16="http://schemas.microsoft.com/office/drawing/2014/main" id="{BB6ECB53-6C1A-4045-B3BC-5CC562A19E4D}"/>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2" name="矩形 61">
                <a:extLst>
                  <a:ext uri="{FF2B5EF4-FFF2-40B4-BE49-F238E27FC236}">
                    <a16:creationId xmlns:a16="http://schemas.microsoft.com/office/drawing/2014/main" id="{4AEFACFA-FD4F-4450-8F58-A458012811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2222561D-CD2B-459B-B41C-45801F3FB36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F26BA6F4-9B80-483F-834F-B8CABA5A1ED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CB69386B-2BB4-4481-9EF8-3F81367A7CB6}"/>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6" name="矩形 65">
                <a:extLst>
                  <a:ext uri="{FF2B5EF4-FFF2-40B4-BE49-F238E27FC236}">
                    <a16:creationId xmlns:a16="http://schemas.microsoft.com/office/drawing/2014/main" id="{BD4FA25E-9B5B-476D-8A18-DD9B9E9CD60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67" name="文字方塊 66">
            <a:extLst>
              <a:ext uri="{FF2B5EF4-FFF2-40B4-BE49-F238E27FC236}">
                <a16:creationId xmlns:a16="http://schemas.microsoft.com/office/drawing/2014/main" id="{0CD9A935-9C73-4364-A864-3017CA634D09}"/>
              </a:ext>
            </a:extLst>
          </p:cNvPr>
          <p:cNvSpPr txBox="1"/>
          <p:nvPr/>
        </p:nvSpPr>
        <p:spPr>
          <a:xfrm>
            <a:off x="1479240" y="193571"/>
            <a:ext cx="922018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資料前處理</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84206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FEEB7F8-A39D-47C6-9C5E-14A8929AA67D}"/>
              </a:ext>
            </a:extLst>
          </p:cNvPr>
          <p:cNvSpPr txBox="1"/>
          <p:nvPr/>
        </p:nvSpPr>
        <p:spPr>
          <a:xfrm>
            <a:off x="1264403" y="422709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模型預測成果</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6BA7E7B0-1549-4CBC-B69B-AAAAB5AEC1C9}"/>
              </a:ext>
            </a:extLst>
          </p:cNvPr>
          <p:cNvSpPr/>
          <p:nvPr/>
        </p:nvSpPr>
        <p:spPr>
          <a:xfrm>
            <a:off x="1350689" y="480307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37530395-28F1-49E3-8054-CD6E6A78A9C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5" name="文字方塊 4">
            <a:extLst>
              <a:ext uri="{FF2B5EF4-FFF2-40B4-BE49-F238E27FC236}">
                <a16:creationId xmlns:a16="http://schemas.microsoft.com/office/drawing/2014/main" id="{64BD8A90-EC20-4E7B-840C-20D56DAC3AB6}"/>
              </a:ext>
            </a:extLst>
          </p:cNvPr>
          <p:cNvSpPr txBox="1"/>
          <p:nvPr/>
        </p:nvSpPr>
        <p:spPr>
          <a:xfrm>
            <a:off x="1264403" y="780703"/>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C4BDACC4-7ECB-46A3-8CA5-C1FE0D0A05DB}"/>
              </a:ext>
            </a:extLst>
          </p:cNvPr>
          <p:cNvSpPr/>
          <p:nvPr/>
        </p:nvSpPr>
        <p:spPr>
          <a:xfrm>
            <a:off x="1350689" y="1356686"/>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 name="直線單箭頭接點 7">
            <a:extLst>
              <a:ext uri="{FF2B5EF4-FFF2-40B4-BE49-F238E27FC236}">
                <a16:creationId xmlns:a16="http://schemas.microsoft.com/office/drawing/2014/main" id="{6572D629-1C01-4D61-A324-C8BBA17B2D9A}"/>
              </a:ext>
            </a:extLst>
          </p:cNvPr>
          <p:cNvCxnSpPr/>
          <p:nvPr/>
        </p:nvCxnSpPr>
        <p:spPr>
          <a:xfrm>
            <a:off x="1411649" y="1996971"/>
            <a:ext cx="0" cy="1681480"/>
          </a:xfrm>
          <a:prstGeom prst="straightConnector1">
            <a:avLst/>
          </a:prstGeom>
          <a:ln w="57150">
            <a:solidFill>
              <a:srgbClr val="E5C8A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CE729DB6-50E8-4E31-BFD4-448F7224DB00}"/>
              </a:ext>
            </a:extLst>
          </p:cNvPr>
          <p:cNvGrpSpPr/>
          <p:nvPr/>
        </p:nvGrpSpPr>
        <p:grpSpPr>
          <a:xfrm>
            <a:off x="0" y="5841194"/>
            <a:ext cx="12192000" cy="1165969"/>
            <a:chOff x="0" y="5841194"/>
            <a:chExt cx="12192000" cy="1165969"/>
          </a:xfrm>
        </p:grpSpPr>
        <p:grpSp>
          <p:nvGrpSpPr>
            <p:cNvPr id="10" name="群組 9">
              <a:extLst>
                <a:ext uri="{FF2B5EF4-FFF2-40B4-BE49-F238E27FC236}">
                  <a16:creationId xmlns:a16="http://schemas.microsoft.com/office/drawing/2014/main" id="{248FAB38-6DCF-45EA-8415-3694D8388592}"/>
                </a:ext>
              </a:extLst>
            </p:cNvPr>
            <p:cNvGrpSpPr/>
            <p:nvPr/>
          </p:nvGrpSpPr>
          <p:grpSpPr>
            <a:xfrm>
              <a:off x="0" y="5841194"/>
              <a:ext cx="12192000" cy="1155809"/>
              <a:chOff x="0" y="5841194"/>
              <a:chExt cx="12192000" cy="1155809"/>
            </a:xfrm>
          </p:grpSpPr>
          <p:sp>
            <p:nvSpPr>
              <p:cNvPr id="22" name="矩形 21">
                <a:extLst>
                  <a:ext uri="{FF2B5EF4-FFF2-40B4-BE49-F238E27FC236}">
                    <a16:creationId xmlns:a16="http://schemas.microsoft.com/office/drawing/2014/main" id="{F33AAE2E-67DB-4FC7-A071-7AD606506329}"/>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87631C73-8526-407B-872E-AF97BDBAE88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56BB86F5-D40A-4CB8-A825-7D4B2CA88B13}"/>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2535EF35-1E17-4FA7-947C-F14D074ADB08}"/>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4FC2885-7172-4B5C-ADDA-952032D4C319}"/>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E9563BAC-B423-48B7-964D-F52D30DAF091}"/>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5599159C-44FA-4780-9538-64C8FCEECC65}"/>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75680A5D-A6C1-4AE4-8187-FAE060F0DEDF}"/>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A8D4CE25-AB79-44F5-A482-5D10DD4313C0}"/>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EB09057C-DB0C-4289-9BE9-DF2E6744F6C3}"/>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171841C-8E02-47E2-9BA6-39212B243CE7}"/>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E9E624B9-D5A2-4574-9F7F-90835395B77C}"/>
                </a:ext>
              </a:extLst>
            </p:cNvPr>
            <p:cNvGrpSpPr/>
            <p:nvPr/>
          </p:nvGrpSpPr>
          <p:grpSpPr>
            <a:xfrm>
              <a:off x="672089" y="5851354"/>
              <a:ext cx="11180350" cy="1155809"/>
              <a:chOff x="672089" y="5851354"/>
              <a:chExt cx="11180350" cy="1155809"/>
            </a:xfrm>
          </p:grpSpPr>
          <p:cxnSp>
            <p:nvCxnSpPr>
              <p:cNvPr id="12" name="直線接點 11">
                <a:extLst>
                  <a:ext uri="{FF2B5EF4-FFF2-40B4-BE49-F238E27FC236}">
                    <a16:creationId xmlns:a16="http://schemas.microsoft.com/office/drawing/2014/main" id="{49F72B35-F81E-4839-8A68-BED2248AE29F}"/>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CB536225-96D1-41F6-8CF3-EBB93D9CC071}"/>
                  </a:ext>
                </a:extLst>
              </p:cNvPr>
              <p:cNvGrpSpPr/>
              <p:nvPr/>
            </p:nvGrpSpPr>
            <p:grpSpPr>
              <a:xfrm>
                <a:off x="672089" y="6004589"/>
                <a:ext cx="11180350" cy="885391"/>
                <a:chOff x="129930" y="1808128"/>
                <a:chExt cx="11180350" cy="885391"/>
              </a:xfrm>
            </p:grpSpPr>
            <p:sp>
              <p:nvSpPr>
                <p:cNvPr id="14" name="矩形 13">
                  <a:extLst>
                    <a:ext uri="{FF2B5EF4-FFF2-40B4-BE49-F238E27FC236}">
                      <a16:creationId xmlns:a16="http://schemas.microsoft.com/office/drawing/2014/main" id="{A0BD859D-50FD-4501-A973-39455D26002B}"/>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5" name="矩形 14">
                  <a:extLst>
                    <a:ext uri="{FF2B5EF4-FFF2-40B4-BE49-F238E27FC236}">
                      <a16:creationId xmlns:a16="http://schemas.microsoft.com/office/drawing/2014/main" id="{320EB436-1264-4AE2-B129-BCDAB76FFA67}"/>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6" name="矩形 15">
                  <a:extLst>
                    <a:ext uri="{FF2B5EF4-FFF2-40B4-BE49-F238E27FC236}">
                      <a16:creationId xmlns:a16="http://schemas.microsoft.com/office/drawing/2014/main" id="{AE643DE4-185F-4669-AD69-A2519B978D5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7" name="矩形 16">
                  <a:extLst>
                    <a:ext uri="{FF2B5EF4-FFF2-40B4-BE49-F238E27FC236}">
                      <a16:creationId xmlns:a16="http://schemas.microsoft.com/office/drawing/2014/main" id="{A86CF9E9-65E8-4BDB-A05E-690B7D112C9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8" name="矩形 17">
                  <a:extLst>
                    <a:ext uri="{FF2B5EF4-FFF2-40B4-BE49-F238E27FC236}">
                      <a16:creationId xmlns:a16="http://schemas.microsoft.com/office/drawing/2014/main" id="{64C97F3E-DE3F-4AE4-BA03-9B6FED8F526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9" name="矩形 18">
                  <a:extLst>
                    <a:ext uri="{FF2B5EF4-FFF2-40B4-BE49-F238E27FC236}">
                      <a16:creationId xmlns:a16="http://schemas.microsoft.com/office/drawing/2014/main" id="{860341BB-27AE-4913-AAB8-0AB7E1CCAA56}"/>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20" name="矩形 19">
                  <a:extLst>
                    <a:ext uri="{FF2B5EF4-FFF2-40B4-BE49-F238E27FC236}">
                      <a16:creationId xmlns:a16="http://schemas.microsoft.com/office/drawing/2014/main" id="{ABDDABE7-1398-4ECC-8263-E4DC4457D338}"/>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21" name="矩形 20">
                  <a:extLst>
                    <a:ext uri="{FF2B5EF4-FFF2-40B4-BE49-F238E27FC236}">
                      <a16:creationId xmlns:a16="http://schemas.microsoft.com/office/drawing/2014/main" id="{BEBB5E3C-73D7-4B96-BFCE-568DF6DA4C7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Tree>
    <p:extLst>
      <p:ext uri="{BB962C8B-B14F-4D97-AF65-F5344CB8AC3E}">
        <p14:creationId xmlns:p14="http://schemas.microsoft.com/office/powerpoint/2010/main" val="36383361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特徵工程的流程簡介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3" name="矩形: 圓角 32">
            <a:extLst>
              <a:ext uri="{FF2B5EF4-FFF2-40B4-BE49-F238E27FC236}">
                <a16:creationId xmlns:a16="http://schemas.microsoft.com/office/drawing/2014/main" id="{56CB2256-C030-4482-97E6-300CBACE85F4}"/>
              </a:ext>
            </a:extLst>
          </p:cNvPr>
          <p:cNvSpPr/>
          <p:nvPr/>
        </p:nvSpPr>
        <p:spPr>
          <a:xfrm>
            <a:off x="1590691" y="1109013"/>
            <a:ext cx="282707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訓練集原本</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個欄位</a:t>
            </a:r>
          </a:p>
        </p:txBody>
      </p:sp>
      <p:sp>
        <p:nvSpPr>
          <p:cNvPr id="60" name="矩形: 圓角 59">
            <a:extLst>
              <a:ext uri="{FF2B5EF4-FFF2-40B4-BE49-F238E27FC236}">
                <a16:creationId xmlns:a16="http://schemas.microsoft.com/office/drawing/2014/main" id="{E9AF458E-C1E6-4388-98F5-791AB017F425}"/>
              </a:ext>
            </a:extLst>
          </p:cNvPr>
          <p:cNvSpPr/>
          <p:nvPr/>
        </p:nvSpPr>
        <p:spPr>
          <a:xfrm>
            <a:off x="1634466" y="2577337"/>
            <a:ext cx="282706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模型誤差結果</a:t>
            </a:r>
          </a:p>
        </p:txBody>
      </p:sp>
      <p:sp>
        <p:nvSpPr>
          <p:cNvPr id="2" name="橢圓 1">
            <a:extLst>
              <a:ext uri="{FF2B5EF4-FFF2-40B4-BE49-F238E27FC236}">
                <a16:creationId xmlns:a16="http://schemas.microsoft.com/office/drawing/2014/main" id="{E2D97316-9546-43D9-893F-7B168ABF6B7D}"/>
              </a:ext>
            </a:extLst>
          </p:cNvPr>
          <p:cNvSpPr/>
          <p:nvPr/>
        </p:nvSpPr>
        <p:spPr>
          <a:xfrm>
            <a:off x="4840077" y="1547572"/>
            <a:ext cx="1813587"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簡單切割日期欄位</a:t>
            </a:r>
          </a:p>
        </p:txBody>
      </p:sp>
      <p:cxnSp>
        <p:nvCxnSpPr>
          <p:cNvPr id="11" name="接點: 肘形 10">
            <a:extLst>
              <a:ext uri="{FF2B5EF4-FFF2-40B4-BE49-F238E27FC236}">
                <a16:creationId xmlns:a16="http://schemas.microsoft.com/office/drawing/2014/main" id="{2322558E-1478-49A2-A8E7-AB1E33EF3602}"/>
              </a:ext>
            </a:extLst>
          </p:cNvPr>
          <p:cNvCxnSpPr>
            <a:stCxn id="2" idx="4"/>
            <a:endCxn id="60" idx="3"/>
          </p:cNvCxnSpPr>
          <p:nvPr/>
        </p:nvCxnSpPr>
        <p:spPr>
          <a:xfrm rot="5400000">
            <a:off x="4863089" y="1985942"/>
            <a:ext cx="482229" cy="12853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B8A9A597-CB29-436D-B86F-4A658AE4084C}"/>
              </a:ext>
            </a:extLst>
          </p:cNvPr>
          <p:cNvCxnSpPr>
            <a:stCxn id="33" idx="3"/>
            <a:endCxn id="2" idx="0"/>
          </p:cNvCxnSpPr>
          <p:nvPr/>
        </p:nvCxnSpPr>
        <p:spPr>
          <a:xfrm>
            <a:off x="4417764" y="1401401"/>
            <a:ext cx="1329107" cy="146171"/>
          </a:xfrm>
          <a:prstGeom prst="bentConnector2">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7189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特徵工程的流程簡介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3" name="矩形: 圓角 32">
            <a:extLst>
              <a:ext uri="{FF2B5EF4-FFF2-40B4-BE49-F238E27FC236}">
                <a16:creationId xmlns:a16="http://schemas.microsoft.com/office/drawing/2014/main" id="{56CB2256-C030-4482-97E6-300CBACE85F4}"/>
              </a:ext>
            </a:extLst>
          </p:cNvPr>
          <p:cNvSpPr/>
          <p:nvPr/>
        </p:nvSpPr>
        <p:spPr>
          <a:xfrm>
            <a:off x="1590691" y="1109013"/>
            <a:ext cx="282707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訓練集原本</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個欄位</a:t>
            </a:r>
          </a:p>
        </p:txBody>
      </p:sp>
      <p:sp>
        <p:nvSpPr>
          <p:cNvPr id="60" name="矩形: 圓角 59">
            <a:extLst>
              <a:ext uri="{FF2B5EF4-FFF2-40B4-BE49-F238E27FC236}">
                <a16:creationId xmlns:a16="http://schemas.microsoft.com/office/drawing/2014/main" id="{E9AF458E-C1E6-4388-98F5-791AB017F425}"/>
              </a:ext>
            </a:extLst>
          </p:cNvPr>
          <p:cNvSpPr/>
          <p:nvPr/>
        </p:nvSpPr>
        <p:spPr>
          <a:xfrm>
            <a:off x="1634466" y="2577337"/>
            <a:ext cx="282706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模型誤差結果</a:t>
            </a:r>
          </a:p>
        </p:txBody>
      </p:sp>
      <p:sp>
        <p:nvSpPr>
          <p:cNvPr id="2" name="橢圓 1">
            <a:extLst>
              <a:ext uri="{FF2B5EF4-FFF2-40B4-BE49-F238E27FC236}">
                <a16:creationId xmlns:a16="http://schemas.microsoft.com/office/drawing/2014/main" id="{E2D97316-9546-43D9-893F-7B168ABF6B7D}"/>
              </a:ext>
            </a:extLst>
          </p:cNvPr>
          <p:cNvSpPr/>
          <p:nvPr/>
        </p:nvSpPr>
        <p:spPr>
          <a:xfrm>
            <a:off x="4840077" y="1547572"/>
            <a:ext cx="1813587"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簡單切割日期欄位</a:t>
            </a:r>
          </a:p>
        </p:txBody>
      </p:sp>
      <p:cxnSp>
        <p:nvCxnSpPr>
          <p:cNvPr id="11" name="接點: 肘形 10">
            <a:extLst>
              <a:ext uri="{FF2B5EF4-FFF2-40B4-BE49-F238E27FC236}">
                <a16:creationId xmlns:a16="http://schemas.microsoft.com/office/drawing/2014/main" id="{2322558E-1478-49A2-A8E7-AB1E33EF3602}"/>
              </a:ext>
            </a:extLst>
          </p:cNvPr>
          <p:cNvCxnSpPr>
            <a:stCxn id="2" idx="4"/>
            <a:endCxn id="60" idx="3"/>
          </p:cNvCxnSpPr>
          <p:nvPr/>
        </p:nvCxnSpPr>
        <p:spPr>
          <a:xfrm rot="5400000">
            <a:off x="4863089" y="1985942"/>
            <a:ext cx="482229" cy="128533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B8A9A597-CB29-436D-B86F-4A658AE4084C}"/>
              </a:ext>
            </a:extLst>
          </p:cNvPr>
          <p:cNvCxnSpPr>
            <a:stCxn id="33" idx="3"/>
            <a:endCxn id="2" idx="0"/>
          </p:cNvCxnSpPr>
          <p:nvPr/>
        </p:nvCxnSpPr>
        <p:spPr>
          <a:xfrm>
            <a:off x="4417764" y="1401401"/>
            <a:ext cx="1329107" cy="146171"/>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2" name="橢圓 61">
            <a:extLst>
              <a:ext uri="{FF2B5EF4-FFF2-40B4-BE49-F238E27FC236}">
                <a16:creationId xmlns:a16="http://schemas.microsoft.com/office/drawing/2014/main" id="{3B3FCA4B-2070-4C87-AAE1-3C672BC91787}"/>
              </a:ext>
            </a:extLst>
          </p:cNvPr>
          <p:cNvSpPr/>
          <p:nvPr/>
        </p:nvSpPr>
        <p:spPr>
          <a:xfrm>
            <a:off x="4739224" y="3916048"/>
            <a:ext cx="2015291"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成果底線</a:t>
            </a:r>
            <a:endParaRPr lang="en-US" altLang="zh-TW" dirty="0">
              <a:latin typeface="微軟正黑體" panose="020B0604030504040204" pitchFamily="34" charset="-120"/>
              <a:ea typeface="微軟正黑體" panose="020B0604030504040204" pitchFamily="34" charset="-120"/>
            </a:endParaRPr>
          </a:p>
        </p:txBody>
      </p:sp>
      <p:cxnSp>
        <p:nvCxnSpPr>
          <p:cNvPr id="15" name="接點: 肘形 14">
            <a:extLst>
              <a:ext uri="{FF2B5EF4-FFF2-40B4-BE49-F238E27FC236}">
                <a16:creationId xmlns:a16="http://schemas.microsoft.com/office/drawing/2014/main" id="{9F7B2C8F-CBDC-4937-ACCC-7AA7C933B71F}"/>
              </a:ext>
            </a:extLst>
          </p:cNvPr>
          <p:cNvCxnSpPr>
            <a:cxnSpLocks/>
            <a:stCxn id="60" idx="2"/>
            <a:endCxn id="62" idx="0"/>
          </p:cNvCxnSpPr>
          <p:nvPr/>
        </p:nvCxnSpPr>
        <p:spPr>
          <a:xfrm rot="16200000" flipH="1">
            <a:off x="4020467" y="2189645"/>
            <a:ext cx="753936" cy="269887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020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特徵工程的流程簡介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3" name="矩形: 圓角 32">
            <a:extLst>
              <a:ext uri="{FF2B5EF4-FFF2-40B4-BE49-F238E27FC236}">
                <a16:creationId xmlns:a16="http://schemas.microsoft.com/office/drawing/2014/main" id="{56CB2256-C030-4482-97E6-300CBACE85F4}"/>
              </a:ext>
            </a:extLst>
          </p:cNvPr>
          <p:cNvSpPr/>
          <p:nvPr/>
        </p:nvSpPr>
        <p:spPr>
          <a:xfrm>
            <a:off x="1590691" y="1109013"/>
            <a:ext cx="282707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挑選訓練集的重要欄位</a:t>
            </a:r>
          </a:p>
        </p:txBody>
      </p:sp>
      <p:sp>
        <p:nvSpPr>
          <p:cNvPr id="60" name="矩形: 圓角 59">
            <a:extLst>
              <a:ext uri="{FF2B5EF4-FFF2-40B4-BE49-F238E27FC236}">
                <a16:creationId xmlns:a16="http://schemas.microsoft.com/office/drawing/2014/main" id="{E9AF458E-C1E6-4388-98F5-791AB017F425}"/>
              </a:ext>
            </a:extLst>
          </p:cNvPr>
          <p:cNvSpPr/>
          <p:nvPr/>
        </p:nvSpPr>
        <p:spPr>
          <a:xfrm>
            <a:off x="1634466" y="2577337"/>
            <a:ext cx="282706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模型誤差結果</a:t>
            </a:r>
          </a:p>
        </p:txBody>
      </p:sp>
      <p:sp>
        <p:nvSpPr>
          <p:cNvPr id="2" name="橢圓 1">
            <a:extLst>
              <a:ext uri="{FF2B5EF4-FFF2-40B4-BE49-F238E27FC236}">
                <a16:creationId xmlns:a16="http://schemas.microsoft.com/office/drawing/2014/main" id="{E2D97316-9546-43D9-893F-7B168ABF6B7D}"/>
              </a:ext>
            </a:extLst>
          </p:cNvPr>
          <p:cNvSpPr/>
          <p:nvPr/>
        </p:nvSpPr>
        <p:spPr>
          <a:xfrm>
            <a:off x="4840077" y="1547572"/>
            <a:ext cx="1813587"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考量時序問題</a:t>
            </a:r>
          </a:p>
        </p:txBody>
      </p:sp>
      <p:cxnSp>
        <p:nvCxnSpPr>
          <p:cNvPr id="11" name="接點: 肘形 10">
            <a:extLst>
              <a:ext uri="{FF2B5EF4-FFF2-40B4-BE49-F238E27FC236}">
                <a16:creationId xmlns:a16="http://schemas.microsoft.com/office/drawing/2014/main" id="{2322558E-1478-49A2-A8E7-AB1E33EF3602}"/>
              </a:ext>
            </a:extLst>
          </p:cNvPr>
          <p:cNvCxnSpPr>
            <a:stCxn id="2" idx="4"/>
            <a:endCxn id="60" idx="3"/>
          </p:cNvCxnSpPr>
          <p:nvPr/>
        </p:nvCxnSpPr>
        <p:spPr>
          <a:xfrm rot="5400000">
            <a:off x="4863089" y="1985942"/>
            <a:ext cx="482229" cy="128533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B8A9A597-CB29-436D-B86F-4A658AE4084C}"/>
              </a:ext>
            </a:extLst>
          </p:cNvPr>
          <p:cNvCxnSpPr>
            <a:stCxn id="33" idx="3"/>
            <a:endCxn id="2" idx="0"/>
          </p:cNvCxnSpPr>
          <p:nvPr/>
        </p:nvCxnSpPr>
        <p:spPr>
          <a:xfrm>
            <a:off x="4417764" y="1401401"/>
            <a:ext cx="1329107" cy="146171"/>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2" name="橢圓 61">
            <a:extLst>
              <a:ext uri="{FF2B5EF4-FFF2-40B4-BE49-F238E27FC236}">
                <a16:creationId xmlns:a16="http://schemas.microsoft.com/office/drawing/2014/main" id="{3B3FCA4B-2070-4C87-AAE1-3C672BC91787}"/>
              </a:ext>
            </a:extLst>
          </p:cNvPr>
          <p:cNvSpPr/>
          <p:nvPr/>
        </p:nvSpPr>
        <p:spPr>
          <a:xfrm>
            <a:off x="4840077" y="3552963"/>
            <a:ext cx="1813587"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依據成果</a:t>
            </a:r>
          </a:p>
        </p:txBody>
      </p:sp>
      <p:cxnSp>
        <p:nvCxnSpPr>
          <p:cNvPr id="15" name="接點: 肘形 14">
            <a:extLst>
              <a:ext uri="{FF2B5EF4-FFF2-40B4-BE49-F238E27FC236}">
                <a16:creationId xmlns:a16="http://schemas.microsoft.com/office/drawing/2014/main" id="{9F7B2C8F-CBDC-4937-ACCC-7AA7C933B71F}"/>
              </a:ext>
            </a:extLst>
          </p:cNvPr>
          <p:cNvCxnSpPr>
            <a:stCxn id="60" idx="2"/>
            <a:endCxn id="62" idx="0"/>
          </p:cNvCxnSpPr>
          <p:nvPr/>
        </p:nvCxnSpPr>
        <p:spPr>
          <a:xfrm rot="16200000" flipH="1">
            <a:off x="4202010" y="2008101"/>
            <a:ext cx="390851" cy="269887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橢圓 62">
            <a:extLst>
              <a:ext uri="{FF2B5EF4-FFF2-40B4-BE49-F238E27FC236}">
                <a16:creationId xmlns:a16="http://schemas.microsoft.com/office/drawing/2014/main" id="{F145F6A8-EE97-40E3-803E-9C4804D5AC0C}"/>
              </a:ext>
            </a:extLst>
          </p:cNvPr>
          <p:cNvSpPr/>
          <p:nvPr/>
        </p:nvSpPr>
        <p:spPr>
          <a:xfrm>
            <a:off x="4707743" y="5036637"/>
            <a:ext cx="2078254"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有效的特徵工程基礎</a:t>
            </a:r>
          </a:p>
        </p:txBody>
      </p:sp>
      <p:cxnSp>
        <p:nvCxnSpPr>
          <p:cNvPr id="19" name="接點: 肘形 18">
            <a:extLst>
              <a:ext uri="{FF2B5EF4-FFF2-40B4-BE49-F238E27FC236}">
                <a16:creationId xmlns:a16="http://schemas.microsoft.com/office/drawing/2014/main" id="{00E3FB34-B7B7-4923-B103-A759747A52E3}"/>
              </a:ext>
            </a:extLst>
          </p:cNvPr>
          <p:cNvCxnSpPr>
            <a:cxnSpLocks/>
            <a:stCxn id="62" idx="4"/>
            <a:endCxn id="63" idx="0"/>
          </p:cNvCxnSpPr>
          <p:nvPr/>
        </p:nvCxnSpPr>
        <p:spPr>
          <a:xfrm rot="5400000">
            <a:off x="5424996" y="4714762"/>
            <a:ext cx="643750" cy="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9646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特徵工程的流程簡介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3" name="矩形: 圓角 32">
            <a:extLst>
              <a:ext uri="{FF2B5EF4-FFF2-40B4-BE49-F238E27FC236}">
                <a16:creationId xmlns:a16="http://schemas.microsoft.com/office/drawing/2014/main" id="{56CB2256-C030-4482-97E6-300CBACE85F4}"/>
              </a:ext>
            </a:extLst>
          </p:cNvPr>
          <p:cNvSpPr/>
          <p:nvPr/>
        </p:nvSpPr>
        <p:spPr>
          <a:xfrm>
            <a:off x="1590691" y="1109013"/>
            <a:ext cx="282707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根據上一個特徵工程基礎</a:t>
            </a:r>
          </a:p>
        </p:txBody>
      </p:sp>
      <p:sp>
        <p:nvSpPr>
          <p:cNvPr id="60" name="矩形: 圓角 59">
            <a:extLst>
              <a:ext uri="{FF2B5EF4-FFF2-40B4-BE49-F238E27FC236}">
                <a16:creationId xmlns:a16="http://schemas.microsoft.com/office/drawing/2014/main" id="{E9AF458E-C1E6-4388-98F5-791AB017F425}"/>
              </a:ext>
            </a:extLst>
          </p:cNvPr>
          <p:cNvSpPr/>
          <p:nvPr/>
        </p:nvSpPr>
        <p:spPr>
          <a:xfrm>
            <a:off x="1634466" y="2577337"/>
            <a:ext cx="282706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模型誤差結果</a:t>
            </a:r>
          </a:p>
        </p:txBody>
      </p:sp>
      <p:sp>
        <p:nvSpPr>
          <p:cNvPr id="2" name="橢圓 1">
            <a:extLst>
              <a:ext uri="{FF2B5EF4-FFF2-40B4-BE49-F238E27FC236}">
                <a16:creationId xmlns:a16="http://schemas.microsoft.com/office/drawing/2014/main" id="{E2D97316-9546-43D9-893F-7B168ABF6B7D}"/>
              </a:ext>
            </a:extLst>
          </p:cNvPr>
          <p:cNvSpPr/>
          <p:nvPr/>
        </p:nvSpPr>
        <p:spPr>
          <a:xfrm>
            <a:off x="4840077" y="1547572"/>
            <a:ext cx="1813587"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擴充欄位</a:t>
            </a:r>
          </a:p>
        </p:txBody>
      </p:sp>
      <p:cxnSp>
        <p:nvCxnSpPr>
          <p:cNvPr id="11" name="接點: 肘形 10">
            <a:extLst>
              <a:ext uri="{FF2B5EF4-FFF2-40B4-BE49-F238E27FC236}">
                <a16:creationId xmlns:a16="http://schemas.microsoft.com/office/drawing/2014/main" id="{2322558E-1478-49A2-A8E7-AB1E33EF3602}"/>
              </a:ext>
            </a:extLst>
          </p:cNvPr>
          <p:cNvCxnSpPr>
            <a:stCxn id="2" idx="4"/>
            <a:endCxn id="60" idx="3"/>
          </p:cNvCxnSpPr>
          <p:nvPr/>
        </p:nvCxnSpPr>
        <p:spPr>
          <a:xfrm rot="5400000">
            <a:off x="4863089" y="1985942"/>
            <a:ext cx="482229" cy="128533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B8A9A597-CB29-436D-B86F-4A658AE4084C}"/>
              </a:ext>
            </a:extLst>
          </p:cNvPr>
          <p:cNvCxnSpPr>
            <a:stCxn id="33" idx="3"/>
            <a:endCxn id="2" idx="0"/>
          </p:cNvCxnSpPr>
          <p:nvPr/>
        </p:nvCxnSpPr>
        <p:spPr>
          <a:xfrm>
            <a:off x="4417764" y="1401401"/>
            <a:ext cx="1329107" cy="146171"/>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2" name="橢圓 61">
            <a:extLst>
              <a:ext uri="{FF2B5EF4-FFF2-40B4-BE49-F238E27FC236}">
                <a16:creationId xmlns:a16="http://schemas.microsoft.com/office/drawing/2014/main" id="{3B3FCA4B-2070-4C87-AAE1-3C672BC91787}"/>
              </a:ext>
            </a:extLst>
          </p:cNvPr>
          <p:cNvSpPr/>
          <p:nvPr/>
        </p:nvSpPr>
        <p:spPr>
          <a:xfrm>
            <a:off x="4840077" y="3552963"/>
            <a:ext cx="1813587" cy="839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依據成果</a:t>
            </a:r>
          </a:p>
        </p:txBody>
      </p:sp>
      <p:cxnSp>
        <p:nvCxnSpPr>
          <p:cNvPr id="15" name="接點: 肘形 14">
            <a:extLst>
              <a:ext uri="{FF2B5EF4-FFF2-40B4-BE49-F238E27FC236}">
                <a16:creationId xmlns:a16="http://schemas.microsoft.com/office/drawing/2014/main" id="{9F7B2C8F-CBDC-4937-ACCC-7AA7C933B71F}"/>
              </a:ext>
            </a:extLst>
          </p:cNvPr>
          <p:cNvCxnSpPr>
            <a:stCxn id="60" idx="2"/>
            <a:endCxn id="62" idx="0"/>
          </p:cNvCxnSpPr>
          <p:nvPr/>
        </p:nvCxnSpPr>
        <p:spPr>
          <a:xfrm rot="16200000" flipH="1">
            <a:off x="4202010" y="2008101"/>
            <a:ext cx="390851" cy="269887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F0946F51-6C37-492B-8C39-5DDB7DCB498E}"/>
              </a:ext>
            </a:extLst>
          </p:cNvPr>
          <p:cNvSpPr/>
          <p:nvPr/>
        </p:nvSpPr>
        <p:spPr>
          <a:xfrm>
            <a:off x="3897885" y="4762875"/>
            <a:ext cx="1206318" cy="708329"/>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誤差下降</a:t>
            </a:r>
          </a:p>
        </p:txBody>
      </p:sp>
      <p:sp>
        <p:nvSpPr>
          <p:cNvPr id="53" name="矩形 52">
            <a:extLst>
              <a:ext uri="{FF2B5EF4-FFF2-40B4-BE49-F238E27FC236}">
                <a16:creationId xmlns:a16="http://schemas.microsoft.com/office/drawing/2014/main" id="{8CB86D5A-1394-48E2-9C3C-BCE1583D493F}"/>
              </a:ext>
            </a:extLst>
          </p:cNvPr>
          <p:cNvSpPr/>
          <p:nvPr/>
        </p:nvSpPr>
        <p:spPr>
          <a:xfrm>
            <a:off x="6484640" y="4810615"/>
            <a:ext cx="1206318" cy="708329"/>
          </a:xfrm>
          <a:prstGeom prst="rect">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誤差上升</a:t>
            </a:r>
          </a:p>
        </p:txBody>
      </p:sp>
      <p:cxnSp>
        <p:nvCxnSpPr>
          <p:cNvPr id="16" name="接點: 肘形 15">
            <a:extLst>
              <a:ext uri="{FF2B5EF4-FFF2-40B4-BE49-F238E27FC236}">
                <a16:creationId xmlns:a16="http://schemas.microsoft.com/office/drawing/2014/main" id="{CFAEE201-72E2-4547-864E-FFA605C84C4F}"/>
              </a:ext>
            </a:extLst>
          </p:cNvPr>
          <p:cNvCxnSpPr>
            <a:cxnSpLocks/>
            <a:stCxn id="3" idx="2"/>
          </p:cNvCxnSpPr>
          <p:nvPr/>
        </p:nvCxnSpPr>
        <p:spPr>
          <a:xfrm rot="5400000" flipH="1">
            <a:off x="583498" y="1553658"/>
            <a:ext cx="4077256" cy="3757836"/>
          </a:xfrm>
          <a:prstGeom prst="bentConnector3">
            <a:avLst>
              <a:gd name="adj1" fmla="val -5607"/>
            </a:avLst>
          </a:prstGeom>
          <a:ln w="28575"/>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42A21F1-6D11-4CC9-A9FA-DB22E460384D}"/>
              </a:ext>
            </a:extLst>
          </p:cNvPr>
          <p:cNvCxnSpPr/>
          <p:nvPr/>
        </p:nvCxnSpPr>
        <p:spPr>
          <a:xfrm>
            <a:off x="743207" y="1403543"/>
            <a:ext cx="89125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08D6DE33-7D08-4E1B-B8CB-908C74BA9F80}"/>
              </a:ext>
            </a:extLst>
          </p:cNvPr>
          <p:cNvCxnSpPr>
            <a:stCxn id="62" idx="4"/>
            <a:endCxn id="3" idx="0"/>
          </p:cNvCxnSpPr>
          <p:nvPr/>
        </p:nvCxnSpPr>
        <p:spPr>
          <a:xfrm rot="5400000">
            <a:off x="4938964" y="3954968"/>
            <a:ext cx="369988" cy="12458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接點: 肘形 36">
            <a:extLst>
              <a:ext uri="{FF2B5EF4-FFF2-40B4-BE49-F238E27FC236}">
                <a16:creationId xmlns:a16="http://schemas.microsoft.com/office/drawing/2014/main" id="{A79BD2CB-C2D9-4362-8CAD-E85D67357E76}"/>
              </a:ext>
            </a:extLst>
          </p:cNvPr>
          <p:cNvCxnSpPr>
            <a:endCxn id="53" idx="0"/>
          </p:cNvCxnSpPr>
          <p:nvPr/>
        </p:nvCxnSpPr>
        <p:spPr>
          <a:xfrm>
            <a:off x="5746321" y="4573199"/>
            <a:ext cx="1341478" cy="23741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矩形: 圓角 58">
            <a:extLst>
              <a:ext uri="{FF2B5EF4-FFF2-40B4-BE49-F238E27FC236}">
                <a16:creationId xmlns:a16="http://schemas.microsoft.com/office/drawing/2014/main" id="{B3B3C957-1CE2-4AE8-BC42-06E7669A06A4}"/>
              </a:ext>
            </a:extLst>
          </p:cNvPr>
          <p:cNvSpPr/>
          <p:nvPr/>
        </p:nvSpPr>
        <p:spPr>
          <a:xfrm>
            <a:off x="8424908" y="4867851"/>
            <a:ext cx="282706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返回之前的特徵工程</a:t>
            </a:r>
          </a:p>
        </p:txBody>
      </p:sp>
      <p:cxnSp>
        <p:nvCxnSpPr>
          <p:cNvPr id="55" name="接點: 肘形 54">
            <a:extLst>
              <a:ext uri="{FF2B5EF4-FFF2-40B4-BE49-F238E27FC236}">
                <a16:creationId xmlns:a16="http://schemas.microsoft.com/office/drawing/2014/main" id="{FB34F56C-7448-4D97-BBE1-719D62106199}"/>
              </a:ext>
            </a:extLst>
          </p:cNvPr>
          <p:cNvCxnSpPr>
            <a:stCxn id="53" idx="3"/>
            <a:endCxn id="59" idx="1"/>
          </p:cNvCxnSpPr>
          <p:nvPr/>
        </p:nvCxnSpPr>
        <p:spPr>
          <a:xfrm flipV="1">
            <a:off x="7690958" y="5160239"/>
            <a:ext cx="733950" cy="454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7496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32FCC410-B991-4C91-812E-98B22F889768}"/>
                  </a:ext>
                </a:extLst>
              </p:cNvPr>
              <p:cNvSpPr txBox="1"/>
              <p:nvPr/>
            </p:nvSpPr>
            <p:spPr>
              <a:xfrm>
                <a:off x="1654268" y="2045209"/>
                <a:ext cx="7589963" cy="1636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TW" altLang="en-US" sz="3600" i="1" smtClean="0">
                              <a:solidFill>
                                <a:srgbClr val="6B4834"/>
                              </a:solidFill>
                              <a:latin typeface="Cambria Math" panose="02040503050406030204" pitchFamily="18" charset="0"/>
                            </a:rPr>
                          </m:ctrlPr>
                        </m:radPr>
                        <m:deg/>
                        <m:e>
                          <m:f>
                            <m:fPr>
                              <m:ctrlPr>
                                <a:rPr lang="en-US" altLang="zh-TW" sz="3600" i="1" smtClean="0">
                                  <a:solidFill>
                                    <a:srgbClr val="6B4834"/>
                                  </a:solidFill>
                                  <a:latin typeface="Cambria Math" panose="02040503050406030204" pitchFamily="18" charset="0"/>
                                </a:rPr>
                              </m:ctrlPr>
                            </m:fPr>
                            <m:num>
                              <m:r>
                                <a:rPr lang="en-US" altLang="zh-TW" sz="3600" b="0" i="1" smtClean="0">
                                  <a:solidFill>
                                    <a:srgbClr val="6B4834"/>
                                  </a:solidFill>
                                  <a:latin typeface="Cambria Math" panose="02040503050406030204" pitchFamily="18" charset="0"/>
                                </a:rPr>
                                <m:t>   </m:t>
                              </m:r>
                              <m:nary>
                                <m:naryPr>
                                  <m:chr m:val="∑"/>
                                  <m:limLoc m:val="subSup"/>
                                  <m:ctrlPr>
                                    <a:rPr lang="en-US" altLang="zh-TW" sz="3600" i="1" smtClean="0">
                                      <a:solidFill>
                                        <a:srgbClr val="6B4834"/>
                                      </a:solidFill>
                                      <a:latin typeface="Cambria Math" panose="02040503050406030204" pitchFamily="18" charset="0"/>
                                    </a:rPr>
                                  </m:ctrlPr>
                                </m:naryPr>
                                <m:sub>
                                  <m:r>
                                    <m:rPr>
                                      <m:brk m:alnAt="25"/>
                                    </m:rPr>
                                    <a:rPr lang="en-US" altLang="zh-TW" sz="3600" b="0" i="1" smtClean="0">
                                      <a:solidFill>
                                        <a:srgbClr val="6B4834"/>
                                      </a:solidFill>
                                      <a:latin typeface="Cambria Math" panose="02040503050406030204" pitchFamily="18" charset="0"/>
                                    </a:rPr>
                                    <m:t>𝑖</m:t>
                                  </m:r>
                                  <m:r>
                                    <a:rPr lang="en-US" altLang="zh-TW" sz="3600" b="0" i="1" smtClean="0">
                                      <a:solidFill>
                                        <a:srgbClr val="6B4834"/>
                                      </a:solidFill>
                                      <a:latin typeface="Cambria Math" panose="02040503050406030204" pitchFamily="18" charset="0"/>
                                    </a:rPr>
                                    <m:t>=1</m:t>
                                  </m:r>
                                </m:sub>
                                <m:sup>
                                  <m:r>
                                    <a:rPr lang="en-US" altLang="zh-TW" sz="3600" b="0" i="1" smtClean="0">
                                      <a:solidFill>
                                        <a:srgbClr val="6B4834"/>
                                      </a:solidFill>
                                      <a:latin typeface="Cambria Math" panose="02040503050406030204" pitchFamily="18" charset="0"/>
                                    </a:rPr>
                                    <m:t>𝑛</m:t>
                                  </m:r>
                                </m:sup>
                                <m:e>
                                  <m:sSup>
                                    <m:sSupPr>
                                      <m:ctrlPr>
                                        <a:rPr lang="en-US" altLang="zh-TW" sz="3600" i="1" smtClean="0">
                                          <a:solidFill>
                                            <a:srgbClr val="6B4834"/>
                                          </a:solidFill>
                                          <a:latin typeface="Cambria Math" panose="02040503050406030204" pitchFamily="18" charset="0"/>
                                        </a:rPr>
                                      </m:ctrlPr>
                                    </m:sSupPr>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𝑤</m:t>
                                          </m:r>
                                        </m:e>
                                        <m:sub>
                                          <m:r>
                                            <a:rPr lang="en-US" altLang="zh-TW" sz="3600" b="0" i="1" smtClean="0">
                                              <a:solidFill>
                                                <a:srgbClr val="6B4834"/>
                                              </a:solidFill>
                                              <a:latin typeface="Cambria Math" panose="02040503050406030204" pitchFamily="18" charset="0"/>
                                            </a:rPr>
                                            <m:t>𝑖</m:t>
                                          </m:r>
                                        </m:sub>
                                      </m:sSub>
                                      <m:d>
                                        <m:dPr>
                                          <m:ctrlPr>
                                            <a:rPr lang="en-US" altLang="zh-TW" sz="3600" i="1" smtClean="0">
                                              <a:solidFill>
                                                <a:srgbClr val="6B4834"/>
                                              </a:solidFill>
                                              <a:latin typeface="Cambria Math" panose="02040503050406030204" pitchFamily="18" charset="0"/>
                                            </a:rPr>
                                          </m:ctrlPr>
                                        </m:dPr>
                                        <m:e>
                                          <m:func>
                                            <m:funcPr>
                                              <m:ctrlPr>
                                                <a:rPr lang="en-US" altLang="zh-TW" sz="3600" i="1" smtClean="0">
                                                  <a:solidFill>
                                                    <a:srgbClr val="6B4834"/>
                                                  </a:solidFill>
                                                  <a:latin typeface="Cambria Math" panose="02040503050406030204" pitchFamily="18" charset="0"/>
                                                </a:rPr>
                                              </m:ctrlPr>
                                            </m:funcPr>
                                            <m:fName>
                                              <m:r>
                                                <m:rPr>
                                                  <m:sty m:val="p"/>
                                                </m:rPr>
                                                <a:rPr lang="en-US" altLang="zh-TW" sz="3600" i="0" smtClean="0">
                                                  <a:ln>
                                                    <a:noFill/>
                                                  </a:ln>
                                                  <a:solidFill>
                                                    <a:srgbClr val="6B4834"/>
                                                  </a:solidFill>
                                                  <a:latin typeface="Cambria Math" panose="02040503050406030204" pitchFamily="18" charset="0"/>
                                                </a:rPr>
                                                <m:t>ln</m:t>
                                              </m:r>
                                            </m:fName>
                                            <m:e>
                                              <m:d>
                                                <m:dPr>
                                                  <m:ctrlPr>
                                                    <a:rPr lang="en-US" altLang="zh-TW" sz="3600" i="1" smtClean="0">
                                                      <a:solidFill>
                                                        <a:srgbClr val="6B4834"/>
                                                      </a:solidFill>
                                                      <a:latin typeface="Cambria Math" panose="02040503050406030204" pitchFamily="18" charset="0"/>
                                                    </a:rPr>
                                                  </m:ctrlPr>
                                                </m:dPr>
                                                <m:e>
                                                  <m:acc>
                                                    <m:accPr>
                                                      <m:chr m:val="̂"/>
                                                      <m:ctrlPr>
                                                        <a:rPr lang="en-US" altLang="zh-TW" sz="3600" i="1" smtClean="0">
                                                          <a:solidFill>
                                                            <a:srgbClr val="6B4834"/>
                                                          </a:solidFill>
                                                          <a:latin typeface="Cambria Math" panose="02040503050406030204" pitchFamily="18" charset="0"/>
                                                        </a:rPr>
                                                      </m:ctrlPr>
                                                    </m:accPr>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𝑦</m:t>
                                                          </m:r>
                                                        </m:e>
                                                        <m:sub>
                                                          <m:r>
                                                            <a:rPr lang="en-US" altLang="zh-TW" sz="3600" b="0" i="1" smtClean="0">
                                                              <a:solidFill>
                                                                <a:srgbClr val="6B4834"/>
                                                              </a:solidFill>
                                                              <a:latin typeface="Cambria Math" panose="02040503050406030204" pitchFamily="18" charset="0"/>
                                                            </a:rPr>
                                                            <m:t>𝑖</m:t>
                                                          </m:r>
                                                        </m:sub>
                                                      </m:sSub>
                                                    </m:e>
                                                  </m:acc>
                                                  <m:r>
                                                    <a:rPr lang="en-US" altLang="zh-TW" sz="3600" b="0" i="1" smtClean="0">
                                                      <a:solidFill>
                                                        <a:srgbClr val="6B4834"/>
                                                      </a:solidFill>
                                                      <a:latin typeface="Cambria Math" panose="02040503050406030204" pitchFamily="18" charset="0"/>
                                                    </a:rPr>
                                                    <m:t>+1</m:t>
                                                  </m:r>
                                                </m:e>
                                              </m:d>
                                              <m:r>
                                                <a:rPr lang="en-US" altLang="zh-TW" sz="3600" b="0" i="1" smtClean="0">
                                                  <a:solidFill>
                                                    <a:srgbClr val="6B4834"/>
                                                  </a:solidFill>
                                                  <a:latin typeface="Cambria Math" panose="02040503050406030204" pitchFamily="18" charset="0"/>
                                                </a:rPr>
                                                <m:t>−</m:t>
                                              </m:r>
                                              <m:func>
                                                <m:funcPr>
                                                  <m:ctrlPr>
                                                    <a:rPr lang="en-US" altLang="zh-TW" sz="3600" b="0" i="1" smtClean="0">
                                                      <a:solidFill>
                                                        <a:srgbClr val="6B4834"/>
                                                      </a:solidFill>
                                                      <a:latin typeface="Cambria Math" panose="02040503050406030204" pitchFamily="18" charset="0"/>
                                                    </a:rPr>
                                                  </m:ctrlPr>
                                                </m:funcPr>
                                                <m:fName>
                                                  <m:r>
                                                    <m:rPr>
                                                      <m:sty m:val="p"/>
                                                    </m:rPr>
                                                    <a:rPr lang="en-US" altLang="zh-TW" sz="3600" b="0" i="0" smtClean="0">
                                                      <a:solidFill>
                                                        <a:srgbClr val="6B4834"/>
                                                      </a:solidFill>
                                                      <a:latin typeface="Cambria Math" panose="02040503050406030204" pitchFamily="18" charset="0"/>
                                                    </a:rPr>
                                                    <m:t>ln</m:t>
                                                  </m:r>
                                                </m:fName>
                                                <m:e>
                                                  <m:d>
                                                    <m:dPr>
                                                      <m:ctrlPr>
                                                        <a:rPr lang="en-US" altLang="zh-TW" sz="3600" b="0" i="1" smtClean="0">
                                                          <a:solidFill>
                                                            <a:srgbClr val="6B4834"/>
                                                          </a:solidFill>
                                                          <a:latin typeface="Cambria Math" panose="02040503050406030204" pitchFamily="18" charset="0"/>
                                                        </a:rPr>
                                                      </m:ctrlPr>
                                                    </m:dPr>
                                                    <m:e>
                                                      <m:sSub>
                                                        <m:sSubPr>
                                                          <m:ctrlPr>
                                                            <a:rPr lang="en-US" altLang="zh-TW" sz="3600" b="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𝑦</m:t>
                                                          </m:r>
                                                        </m:e>
                                                        <m:sub>
                                                          <m:r>
                                                            <a:rPr lang="en-US" altLang="zh-TW" sz="3600" b="0" i="1" smtClean="0">
                                                              <a:solidFill>
                                                                <a:srgbClr val="6B4834"/>
                                                              </a:solidFill>
                                                              <a:latin typeface="Cambria Math" panose="02040503050406030204" pitchFamily="18" charset="0"/>
                                                            </a:rPr>
                                                            <m:t>𝑖</m:t>
                                                          </m:r>
                                                        </m:sub>
                                                      </m:sSub>
                                                      <m:r>
                                                        <a:rPr lang="en-US" altLang="zh-TW" sz="3600" b="0" i="1" smtClean="0">
                                                          <a:solidFill>
                                                            <a:srgbClr val="6B4834"/>
                                                          </a:solidFill>
                                                          <a:latin typeface="Cambria Math" panose="02040503050406030204" pitchFamily="18" charset="0"/>
                                                        </a:rPr>
                                                        <m:t>+1</m:t>
                                                      </m:r>
                                                    </m:e>
                                                  </m:d>
                                                </m:e>
                                              </m:func>
                                            </m:e>
                                          </m:func>
                                        </m:e>
                                      </m:d>
                                    </m:e>
                                    <m:sup>
                                      <m:r>
                                        <a:rPr lang="en-US" altLang="zh-TW" sz="3600" b="0" i="1" smtClean="0">
                                          <a:solidFill>
                                            <a:srgbClr val="6B4834"/>
                                          </a:solidFill>
                                          <a:latin typeface="Cambria Math" panose="02040503050406030204" pitchFamily="18" charset="0"/>
                                        </a:rPr>
                                        <m:t>2</m:t>
                                      </m:r>
                                    </m:sup>
                                  </m:sSup>
                                </m:e>
                              </m:nary>
                              <m:r>
                                <a:rPr lang="en-US" altLang="zh-TW" sz="3600" b="0" i="1" smtClean="0">
                                  <a:solidFill>
                                    <a:srgbClr val="6B4834"/>
                                  </a:solidFill>
                                  <a:latin typeface="Cambria Math" panose="02040503050406030204" pitchFamily="18" charset="0"/>
                                </a:rPr>
                                <m:t>   </m:t>
                              </m:r>
                            </m:num>
                            <m:den>
                              <m:nary>
                                <m:naryPr>
                                  <m:chr m:val="∑"/>
                                  <m:ctrlPr>
                                    <a:rPr lang="en-US" altLang="zh-TW" sz="3600" i="1" smtClean="0">
                                      <a:solidFill>
                                        <a:srgbClr val="6B4834"/>
                                      </a:solidFill>
                                      <a:latin typeface="Cambria Math" panose="02040503050406030204" pitchFamily="18" charset="0"/>
                                    </a:rPr>
                                  </m:ctrlPr>
                                </m:naryPr>
                                <m:sub>
                                  <m:r>
                                    <m:rPr>
                                      <m:brk m:alnAt="23"/>
                                    </m:rPr>
                                    <a:rPr lang="en-US" altLang="zh-TW" sz="3600" b="0" i="1" smtClean="0">
                                      <a:solidFill>
                                        <a:srgbClr val="6B4834"/>
                                      </a:solidFill>
                                      <a:latin typeface="Cambria Math" panose="02040503050406030204" pitchFamily="18" charset="0"/>
                                    </a:rPr>
                                    <m:t>𝑖</m:t>
                                  </m:r>
                                  <m:r>
                                    <a:rPr lang="en-US" altLang="zh-TW" sz="3600" b="0" i="1" smtClean="0">
                                      <a:solidFill>
                                        <a:srgbClr val="6B4834"/>
                                      </a:solidFill>
                                      <a:latin typeface="Cambria Math" panose="02040503050406030204" pitchFamily="18" charset="0"/>
                                    </a:rPr>
                                    <m:t>=1</m:t>
                                  </m:r>
                                </m:sub>
                                <m:sup>
                                  <m:r>
                                    <a:rPr lang="en-US" altLang="zh-TW" sz="3600" b="0" i="1" smtClean="0">
                                      <a:solidFill>
                                        <a:srgbClr val="6B4834"/>
                                      </a:solidFill>
                                      <a:latin typeface="Cambria Math" panose="02040503050406030204" pitchFamily="18" charset="0"/>
                                    </a:rPr>
                                    <m:t>𝑛</m:t>
                                  </m:r>
                                </m:sup>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𝑤</m:t>
                                      </m:r>
                                    </m:e>
                                    <m:sub>
                                      <m:r>
                                        <a:rPr lang="en-US" altLang="zh-TW" sz="3600" b="0" i="1" smtClean="0">
                                          <a:solidFill>
                                            <a:srgbClr val="6B4834"/>
                                          </a:solidFill>
                                          <a:latin typeface="Cambria Math" panose="02040503050406030204" pitchFamily="18" charset="0"/>
                                        </a:rPr>
                                        <m:t>𝑖</m:t>
                                      </m:r>
                                    </m:sub>
                                  </m:sSub>
                                </m:e>
                              </m:nary>
                            </m:den>
                          </m:f>
                        </m:e>
                      </m:rad>
                    </m:oMath>
                  </m:oMathPara>
                </a14:m>
                <a:endParaRPr lang="zh-TW" altLang="en-US" sz="3600" dirty="0">
                  <a:solidFill>
                    <a:srgbClr val="6B4834"/>
                  </a:solidFill>
                </a:endParaRPr>
              </a:p>
            </p:txBody>
          </p:sp>
        </mc:Choice>
        <mc:Fallback xmlns="">
          <p:sp>
            <p:nvSpPr>
              <p:cNvPr id="16" name="文字方塊 15">
                <a:extLst>
                  <a:ext uri="{FF2B5EF4-FFF2-40B4-BE49-F238E27FC236}">
                    <a16:creationId xmlns:a16="http://schemas.microsoft.com/office/drawing/2014/main" id="{32FCC410-B991-4C91-812E-98B22F889768}"/>
                  </a:ext>
                </a:extLst>
              </p:cNvPr>
              <p:cNvSpPr txBox="1">
                <a:spLocks noRot="1" noChangeAspect="1" noMove="1" noResize="1" noEditPoints="1" noAdjustHandles="1" noChangeArrowheads="1" noChangeShapeType="1" noTextEdit="1"/>
              </p:cNvSpPr>
              <p:nvPr/>
            </p:nvSpPr>
            <p:spPr>
              <a:xfrm>
                <a:off x="1654268" y="2045209"/>
                <a:ext cx="7589963" cy="1636858"/>
              </a:xfrm>
              <a:prstGeom prst="rect">
                <a:avLst/>
              </a:prstGeom>
              <a:blipFill>
                <a:blip r:embed="rId3"/>
                <a:stretch>
                  <a:fillRect/>
                </a:stretch>
              </a:blipFill>
            </p:spPr>
            <p:txBody>
              <a:bodyPr/>
              <a:lstStyle/>
              <a:p>
                <a:r>
                  <a:rPr lang="zh-TW" altLang="en-US">
                    <a:noFill/>
                  </a:rPr>
                  <a:t> </a:t>
                </a:r>
              </a:p>
            </p:txBody>
          </p:sp>
        </mc:Fallback>
      </mc:AlternateContent>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模型成果評估指標：誤差值</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圓角 2">
            <a:extLst>
              <a:ext uri="{FF2B5EF4-FFF2-40B4-BE49-F238E27FC236}">
                <a16:creationId xmlns:a16="http://schemas.microsoft.com/office/drawing/2014/main" id="{C6B58310-176E-4591-B727-2BE387C72275}"/>
              </a:ext>
            </a:extLst>
          </p:cNvPr>
          <p:cNvSpPr/>
          <p:nvPr/>
        </p:nvSpPr>
        <p:spPr>
          <a:xfrm>
            <a:off x="1565526" y="1354329"/>
            <a:ext cx="1456849" cy="510778"/>
          </a:xfrm>
          <a:prstGeom prst="roundRect">
            <a:avLst/>
          </a:prstGeom>
          <a:solidFill>
            <a:srgbClr val="E5C8A9"/>
          </a:solidFill>
        </p:spPr>
        <p:txBody>
          <a:bodyPr wrap="none">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計分方式</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p:txBody>
      </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52" name="矩形: 圓角 3">
            <a:extLst>
              <a:ext uri="{FF2B5EF4-FFF2-40B4-BE49-F238E27FC236}">
                <a16:creationId xmlns:a16="http://schemas.microsoft.com/office/drawing/2014/main" id="{99E6374B-340A-4EB2-ACC5-B7632F2D9A58}"/>
              </a:ext>
            </a:extLst>
          </p:cNvPr>
          <p:cNvSpPr/>
          <p:nvPr/>
        </p:nvSpPr>
        <p:spPr>
          <a:xfrm>
            <a:off x="519949" y="4333041"/>
            <a:ext cx="10973712"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全名為</a:t>
            </a:r>
            <a:r>
              <a:rPr lang="en-US" altLang="zh-TW" sz="3200" b="1" dirty="0">
                <a:latin typeface="微軟正黑體" panose="020B0604030504040204" pitchFamily="34" charset="-120"/>
                <a:ea typeface="微軟正黑體" panose="020B0604030504040204" pitchFamily="34" charset="-120"/>
              </a:rPr>
              <a:t>Normalized Weighted Root Mean Squared Logarithmic Error </a:t>
            </a:r>
            <a:r>
              <a:rPr lang="zh-TW" altLang="en-US" sz="3200" b="1" dirty="0">
                <a:latin typeface="微軟正黑體" panose="020B0604030504040204" pitchFamily="34" charset="-120"/>
                <a:ea typeface="微軟正黑體" panose="020B0604030504040204" pitchFamily="34" charset="-120"/>
              </a:rPr>
              <a:t>（</a:t>
            </a:r>
            <a:r>
              <a:rPr lang="en-US" altLang="zh-TW" sz="3200" b="1" dirty="0">
                <a:latin typeface="微軟正黑體" panose="020B0604030504040204" pitchFamily="34" charset="-120"/>
                <a:ea typeface="微軟正黑體" panose="020B0604030504040204" pitchFamily="34" charset="-120"/>
              </a:rPr>
              <a:t>NWRMSLE</a:t>
            </a:r>
            <a:r>
              <a:rPr lang="zh-TW" altLang="en-US" sz="3200" b="1" dirty="0">
                <a:latin typeface="微軟正黑體" panose="020B0604030504040204" pitchFamily="34" charset="-120"/>
                <a:ea typeface="微軟正黑體" panose="020B0604030504040204" pitchFamily="34" charset="-120"/>
              </a:rPr>
              <a:t>）＝進階版的</a:t>
            </a:r>
            <a:r>
              <a:rPr lang="en-US" altLang="zh-TW" sz="3200" b="1" dirty="0">
                <a:latin typeface="微軟正黑體" panose="020B0604030504040204" pitchFamily="34" charset="-120"/>
                <a:ea typeface="微軟正黑體" panose="020B0604030504040204" pitchFamily="34" charset="-120"/>
              </a:rPr>
              <a:t>MSE</a:t>
            </a:r>
            <a:endParaRPr lang="zh-TW" altLang="en-US"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28483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32FCC410-B991-4C91-812E-98B22F889768}"/>
                  </a:ext>
                </a:extLst>
              </p:cNvPr>
              <p:cNvSpPr txBox="1"/>
              <p:nvPr/>
            </p:nvSpPr>
            <p:spPr>
              <a:xfrm>
                <a:off x="1654268" y="2045209"/>
                <a:ext cx="7589963" cy="1636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TW" altLang="en-US" sz="3600" i="1" smtClean="0">
                              <a:solidFill>
                                <a:srgbClr val="6B4834"/>
                              </a:solidFill>
                              <a:latin typeface="Cambria Math" panose="02040503050406030204" pitchFamily="18" charset="0"/>
                            </a:rPr>
                          </m:ctrlPr>
                        </m:radPr>
                        <m:deg/>
                        <m:e>
                          <m:f>
                            <m:fPr>
                              <m:ctrlPr>
                                <a:rPr lang="en-US" altLang="zh-TW" sz="3600" i="1" smtClean="0">
                                  <a:solidFill>
                                    <a:srgbClr val="6B4834"/>
                                  </a:solidFill>
                                  <a:latin typeface="Cambria Math" panose="02040503050406030204" pitchFamily="18" charset="0"/>
                                </a:rPr>
                              </m:ctrlPr>
                            </m:fPr>
                            <m:num>
                              <m:r>
                                <a:rPr lang="en-US" altLang="zh-TW" sz="3600" b="0" i="1" smtClean="0">
                                  <a:solidFill>
                                    <a:srgbClr val="6B4834"/>
                                  </a:solidFill>
                                  <a:latin typeface="Cambria Math" panose="02040503050406030204" pitchFamily="18" charset="0"/>
                                </a:rPr>
                                <m:t>   </m:t>
                              </m:r>
                              <m:nary>
                                <m:naryPr>
                                  <m:chr m:val="∑"/>
                                  <m:limLoc m:val="subSup"/>
                                  <m:ctrlPr>
                                    <a:rPr lang="en-US" altLang="zh-TW" sz="3600" i="1" smtClean="0">
                                      <a:solidFill>
                                        <a:srgbClr val="6B4834"/>
                                      </a:solidFill>
                                      <a:latin typeface="Cambria Math" panose="02040503050406030204" pitchFamily="18" charset="0"/>
                                    </a:rPr>
                                  </m:ctrlPr>
                                </m:naryPr>
                                <m:sub>
                                  <m:r>
                                    <m:rPr>
                                      <m:brk m:alnAt="25"/>
                                    </m:rPr>
                                    <a:rPr lang="en-US" altLang="zh-TW" sz="3600" b="0" i="1" smtClean="0">
                                      <a:solidFill>
                                        <a:srgbClr val="6B4834"/>
                                      </a:solidFill>
                                      <a:latin typeface="Cambria Math" panose="02040503050406030204" pitchFamily="18" charset="0"/>
                                    </a:rPr>
                                    <m:t>𝑖</m:t>
                                  </m:r>
                                  <m:r>
                                    <a:rPr lang="en-US" altLang="zh-TW" sz="3600" b="0" i="1" smtClean="0">
                                      <a:solidFill>
                                        <a:srgbClr val="6B4834"/>
                                      </a:solidFill>
                                      <a:latin typeface="Cambria Math" panose="02040503050406030204" pitchFamily="18" charset="0"/>
                                    </a:rPr>
                                    <m:t>=1</m:t>
                                  </m:r>
                                </m:sub>
                                <m:sup>
                                  <m:r>
                                    <a:rPr lang="en-US" altLang="zh-TW" sz="3600" b="0" i="1" smtClean="0">
                                      <a:solidFill>
                                        <a:srgbClr val="6B4834"/>
                                      </a:solidFill>
                                      <a:latin typeface="Cambria Math" panose="02040503050406030204" pitchFamily="18" charset="0"/>
                                    </a:rPr>
                                    <m:t>𝑛</m:t>
                                  </m:r>
                                </m:sup>
                                <m:e>
                                  <m:sSup>
                                    <m:sSupPr>
                                      <m:ctrlPr>
                                        <a:rPr lang="en-US" altLang="zh-TW" sz="3600" i="1" smtClean="0">
                                          <a:solidFill>
                                            <a:srgbClr val="6B4834"/>
                                          </a:solidFill>
                                          <a:latin typeface="Cambria Math" panose="02040503050406030204" pitchFamily="18" charset="0"/>
                                        </a:rPr>
                                      </m:ctrlPr>
                                    </m:sSupPr>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𝑤</m:t>
                                          </m:r>
                                        </m:e>
                                        <m:sub>
                                          <m:r>
                                            <a:rPr lang="en-US" altLang="zh-TW" sz="3600" b="0" i="1" smtClean="0">
                                              <a:solidFill>
                                                <a:srgbClr val="6B4834"/>
                                              </a:solidFill>
                                              <a:latin typeface="Cambria Math" panose="02040503050406030204" pitchFamily="18" charset="0"/>
                                            </a:rPr>
                                            <m:t>𝑖</m:t>
                                          </m:r>
                                        </m:sub>
                                      </m:sSub>
                                      <m:d>
                                        <m:dPr>
                                          <m:ctrlPr>
                                            <a:rPr lang="en-US" altLang="zh-TW" sz="3600" i="1" smtClean="0">
                                              <a:solidFill>
                                                <a:srgbClr val="6B4834"/>
                                              </a:solidFill>
                                              <a:latin typeface="Cambria Math" panose="02040503050406030204" pitchFamily="18" charset="0"/>
                                            </a:rPr>
                                          </m:ctrlPr>
                                        </m:dPr>
                                        <m:e>
                                          <m:func>
                                            <m:funcPr>
                                              <m:ctrlPr>
                                                <a:rPr lang="en-US" altLang="zh-TW" sz="3600" i="1" smtClean="0">
                                                  <a:solidFill>
                                                    <a:srgbClr val="6B4834"/>
                                                  </a:solidFill>
                                                  <a:latin typeface="Cambria Math" panose="02040503050406030204" pitchFamily="18" charset="0"/>
                                                </a:rPr>
                                              </m:ctrlPr>
                                            </m:funcPr>
                                            <m:fName>
                                              <m:r>
                                                <m:rPr>
                                                  <m:sty m:val="p"/>
                                                </m:rPr>
                                                <a:rPr lang="en-US" altLang="zh-TW" sz="3600" i="0" smtClean="0">
                                                  <a:ln>
                                                    <a:noFill/>
                                                  </a:ln>
                                                  <a:solidFill>
                                                    <a:srgbClr val="6B4834"/>
                                                  </a:solidFill>
                                                  <a:latin typeface="Cambria Math" panose="02040503050406030204" pitchFamily="18" charset="0"/>
                                                </a:rPr>
                                                <m:t>ln</m:t>
                                              </m:r>
                                            </m:fName>
                                            <m:e>
                                              <m:d>
                                                <m:dPr>
                                                  <m:ctrlPr>
                                                    <a:rPr lang="en-US" altLang="zh-TW" sz="3600" i="1" smtClean="0">
                                                      <a:solidFill>
                                                        <a:srgbClr val="6B4834"/>
                                                      </a:solidFill>
                                                      <a:latin typeface="Cambria Math" panose="02040503050406030204" pitchFamily="18" charset="0"/>
                                                    </a:rPr>
                                                  </m:ctrlPr>
                                                </m:dPr>
                                                <m:e>
                                                  <m:acc>
                                                    <m:accPr>
                                                      <m:chr m:val="̂"/>
                                                      <m:ctrlPr>
                                                        <a:rPr lang="en-US" altLang="zh-TW" sz="3600" i="1" smtClean="0">
                                                          <a:solidFill>
                                                            <a:srgbClr val="6B4834"/>
                                                          </a:solidFill>
                                                          <a:latin typeface="Cambria Math" panose="02040503050406030204" pitchFamily="18" charset="0"/>
                                                        </a:rPr>
                                                      </m:ctrlPr>
                                                    </m:accPr>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𝑦</m:t>
                                                          </m:r>
                                                        </m:e>
                                                        <m:sub>
                                                          <m:r>
                                                            <a:rPr lang="en-US" altLang="zh-TW" sz="3600" b="0" i="1" smtClean="0">
                                                              <a:solidFill>
                                                                <a:srgbClr val="6B4834"/>
                                                              </a:solidFill>
                                                              <a:latin typeface="Cambria Math" panose="02040503050406030204" pitchFamily="18" charset="0"/>
                                                            </a:rPr>
                                                            <m:t>𝑖</m:t>
                                                          </m:r>
                                                        </m:sub>
                                                      </m:sSub>
                                                    </m:e>
                                                  </m:acc>
                                                  <m:r>
                                                    <a:rPr lang="en-US" altLang="zh-TW" sz="3600" b="0" i="1" smtClean="0">
                                                      <a:solidFill>
                                                        <a:srgbClr val="6B4834"/>
                                                      </a:solidFill>
                                                      <a:latin typeface="Cambria Math" panose="02040503050406030204" pitchFamily="18" charset="0"/>
                                                    </a:rPr>
                                                    <m:t>+1</m:t>
                                                  </m:r>
                                                </m:e>
                                              </m:d>
                                              <m:r>
                                                <a:rPr lang="en-US" altLang="zh-TW" sz="3600" b="0" i="1" smtClean="0">
                                                  <a:solidFill>
                                                    <a:srgbClr val="6B4834"/>
                                                  </a:solidFill>
                                                  <a:latin typeface="Cambria Math" panose="02040503050406030204" pitchFamily="18" charset="0"/>
                                                </a:rPr>
                                                <m:t>−</m:t>
                                              </m:r>
                                              <m:func>
                                                <m:funcPr>
                                                  <m:ctrlPr>
                                                    <a:rPr lang="en-US" altLang="zh-TW" sz="3600" b="0" i="1" smtClean="0">
                                                      <a:solidFill>
                                                        <a:srgbClr val="6B4834"/>
                                                      </a:solidFill>
                                                      <a:latin typeface="Cambria Math" panose="02040503050406030204" pitchFamily="18" charset="0"/>
                                                    </a:rPr>
                                                  </m:ctrlPr>
                                                </m:funcPr>
                                                <m:fName>
                                                  <m:r>
                                                    <m:rPr>
                                                      <m:sty m:val="p"/>
                                                    </m:rPr>
                                                    <a:rPr lang="en-US" altLang="zh-TW" sz="3600" b="0" i="0" smtClean="0">
                                                      <a:solidFill>
                                                        <a:srgbClr val="6B4834"/>
                                                      </a:solidFill>
                                                      <a:latin typeface="Cambria Math" panose="02040503050406030204" pitchFamily="18" charset="0"/>
                                                    </a:rPr>
                                                    <m:t>ln</m:t>
                                                  </m:r>
                                                </m:fName>
                                                <m:e>
                                                  <m:d>
                                                    <m:dPr>
                                                      <m:ctrlPr>
                                                        <a:rPr lang="en-US" altLang="zh-TW" sz="3600" b="0" i="1" smtClean="0">
                                                          <a:solidFill>
                                                            <a:srgbClr val="6B4834"/>
                                                          </a:solidFill>
                                                          <a:latin typeface="Cambria Math" panose="02040503050406030204" pitchFamily="18" charset="0"/>
                                                        </a:rPr>
                                                      </m:ctrlPr>
                                                    </m:dPr>
                                                    <m:e>
                                                      <m:sSub>
                                                        <m:sSubPr>
                                                          <m:ctrlPr>
                                                            <a:rPr lang="en-US" altLang="zh-TW" sz="3600" b="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𝑦</m:t>
                                                          </m:r>
                                                        </m:e>
                                                        <m:sub>
                                                          <m:r>
                                                            <a:rPr lang="en-US" altLang="zh-TW" sz="3600" b="0" i="1" smtClean="0">
                                                              <a:solidFill>
                                                                <a:srgbClr val="6B4834"/>
                                                              </a:solidFill>
                                                              <a:latin typeface="Cambria Math" panose="02040503050406030204" pitchFamily="18" charset="0"/>
                                                            </a:rPr>
                                                            <m:t>𝑖</m:t>
                                                          </m:r>
                                                        </m:sub>
                                                      </m:sSub>
                                                      <m:r>
                                                        <a:rPr lang="en-US" altLang="zh-TW" sz="3600" b="0" i="1" smtClean="0">
                                                          <a:solidFill>
                                                            <a:srgbClr val="6B4834"/>
                                                          </a:solidFill>
                                                          <a:latin typeface="Cambria Math" panose="02040503050406030204" pitchFamily="18" charset="0"/>
                                                        </a:rPr>
                                                        <m:t>+1</m:t>
                                                      </m:r>
                                                    </m:e>
                                                  </m:d>
                                                </m:e>
                                              </m:func>
                                            </m:e>
                                          </m:func>
                                        </m:e>
                                      </m:d>
                                    </m:e>
                                    <m:sup>
                                      <m:r>
                                        <a:rPr lang="en-US" altLang="zh-TW" sz="3600" b="0" i="1" smtClean="0">
                                          <a:solidFill>
                                            <a:srgbClr val="6B4834"/>
                                          </a:solidFill>
                                          <a:latin typeface="Cambria Math" panose="02040503050406030204" pitchFamily="18" charset="0"/>
                                        </a:rPr>
                                        <m:t>2</m:t>
                                      </m:r>
                                    </m:sup>
                                  </m:sSup>
                                </m:e>
                              </m:nary>
                              <m:r>
                                <a:rPr lang="en-US" altLang="zh-TW" sz="3600" b="0" i="1" smtClean="0">
                                  <a:solidFill>
                                    <a:srgbClr val="6B4834"/>
                                  </a:solidFill>
                                  <a:latin typeface="Cambria Math" panose="02040503050406030204" pitchFamily="18" charset="0"/>
                                </a:rPr>
                                <m:t>   </m:t>
                              </m:r>
                            </m:num>
                            <m:den>
                              <m:nary>
                                <m:naryPr>
                                  <m:chr m:val="∑"/>
                                  <m:ctrlPr>
                                    <a:rPr lang="en-US" altLang="zh-TW" sz="3600" i="1" smtClean="0">
                                      <a:solidFill>
                                        <a:srgbClr val="6B4834"/>
                                      </a:solidFill>
                                      <a:latin typeface="Cambria Math" panose="02040503050406030204" pitchFamily="18" charset="0"/>
                                    </a:rPr>
                                  </m:ctrlPr>
                                </m:naryPr>
                                <m:sub>
                                  <m:r>
                                    <m:rPr>
                                      <m:brk m:alnAt="23"/>
                                    </m:rPr>
                                    <a:rPr lang="en-US" altLang="zh-TW" sz="3600" b="0" i="1" smtClean="0">
                                      <a:solidFill>
                                        <a:srgbClr val="6B4834"/>
                                      </a:solidFill>
                                      <a:latin typeface="Cambria Math" panose="02040503050406030204" pitchFamily="18" charset="0"/>
                                    </a:rPr>
                                    <m:t>𝑖</m:t>
                                  </m:r>
                                  <m:r>
                                    <a:rPr lang="en-US" altLang="zh-TW" sz="3600" b="0" i="1" smtClean="0">
                                      <a:solidFill>
                                        <a:srgbClr val="6B4834"/>
                                      </a:solidFill>
                                      <a:latin typeface="Cambria Math" panose="02040503050406030204" pitchFamily="18" charset="0"/>
                                    </a:rPr>
                                    <m:t>=1</m:t>
                                  </m:r>
                                </m:sub>
                                <m:sup>
                                  <m:r>
                                    <a:rPr lang="en-US" altLang="zh-TW" sz="3600" b="0" i="1" smtClean="0">
                                      <a:solidFill>
                                        <a:srgbClr val="6B4834"/>
                                      </a:solidFill>
                                      <a:latin typeface="Cambria Math" panose="02040503050406030204" pitchFamily="18" charset="0"/>
                                    </a:rPr>
                                    <m:t>𝑛</m:t>
                                  </m:r>
                                </m:sup>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𝑤</m:t>
                                      </m:r>
                                    </m:e>
                                    <m:sub>
                                      <m:r>
                                        <a:rPr lang="en-US" altLang="zh-TW" sz="3600" b="0" i="1" smtClean="0">
                                          <a:solidFill>
                                            <a:srgbClr val="6B4834"/>
                                          </a:solidFill>
                                          <a:latin typeface="Cambria Math" panose="02040503050406030204" pitchFamily="18" charset="0"/>
                                        </a:rPr>
                                        <m:t>𝑖</m:t>
                                      </m:r>
                                    </m:sub>
                                  </m:sSub>
                                </m:e>
                              </m:nary>
                            </m:den>
                          </m:f>
                        </m:e>
                      </m:rad>
                    </m:oMath>
                  </m:oMathPara>
                </a14:m>
                <a:endParaRPr lang="zh-TW" altLang="en-US" sz="3600" dirty="0">
                  <a:solidFill>
                    <a:srgbClr val="6B4834"/>
                  </a:solidFill>
                </a:endParaRPr>
              </a:p>
            </p:txBody>
          </p:sp>
        </mc:Choice>
        <mc:Fallback xmlns="">
          <p:sp>
            <p:nvSpPr>
              <p:cNvPr id="16" name="文字方塊 15">
                <a:extLst>
                  <a:ext uri="{FF2B5EF4-FFF2-40B4-BE49-F238E27FC236}">
                    <a16:creationId xmlns:a16="http://schemas.microsoft.com/office/drawing/2014/main" id="{32FCC410-B991-4C91-812E-98B22F889768}"/>
                  </a:ext>
                </a:extLst>
              </p:cNvPr>
              <p:cNvSpPr txBox="1">
                <a:spLocks noRot="1" noChangeAspect="1" noMove="1" noResize="1" noEditPoints="1" noAdjustHandles="1" noChangeArrowheads="1" noChangeShapeType="1" noTextEdit="1"/>
              </p:cNvSpPr>
              <p:nvPr/>
            </p:nvSpPr>
            <p:spPr>
              <a:xfrm>
                <a:off x="1654268" y="2045209"/>
                <a:ext cx="7589963" cy="1636858"/>
              </a:xfrm>
              <a:prstGeom prst="rect">
                <a:avLst/>
              </a:prstGeom>
              <a:blipFill>
                <a:blip r:embed="rId3"/>
                <a:stretch>
                  <a:fillRect/>
                </a:stretch>
              </a:blipFill>
            </p:spPr>
            <p:txBody>
              <a:bodyPr/>
              <a:lstStyle/>
              <a:p>
                <a:r>
                  <a:rPr lang="zh-TW" altLang="en-US">
                    <a:noFill/>
                  </a:rPr>
                  <a:t> </a:t>
                </a:r>
              </a:p>
            </p:txBody>
          </p:sp>
        </mc:Fallback>
      </mc:AlternateContent>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模型成果評估：</a:t>
            </a:r>
            <a:r>
              <a:rPr lang="en-US" altLang="zh-TW" sz="3200" b="1" dirty="0">
                <a:solidFill>
                  <a:srgbClr val="6C3A27"/>
                </a:solidFill>
                <a:latin typeface="微軟正黑體" panose="020B0604030504040204" pitchFamily="34" charset="-120"/>
                <a:ea typeface="微軟正黑體" panose="020B0604030504040204" pitchFamily="34" charset="-120"/>
              </a:rPr>
              <a:t>NWRMSLE</a:t>
            </a:r>
            <a:r>
              <a:rPr lang="zh-TW" altLang="en-US" sz="3200" b="1" dirty="0">
                <a:solidFill>
                  <a:srgbClr val="6C3A27"/>
                </a:solidFill>
                <a:latin typeface="微軟正黑體" panose="020B0604030504040204" pitchFamily="34" charset="-120"/>
                <a:ea typeface="微軟正黑體" panose="020B0604030504040204" pitchFamily="34" charset="-120"/>
              </a:rPr>
              <a:t>誤差值</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圓角 2">
            <a:extLst>
              <a:ext uri="{FF2B5EF4-FFF2-40B4-BE49-F238E27FC236}">
                <a16:creationId xmlns:a16="http://schemas.microsoft.com/office/drawing/2014/main" id="{C6B58310-176E-4591-B727-2BE387C72275}"/>
              </a:ext>
            </a:extLst>
          </p:cNvPr>
          <p:cNvSpPr/>
          <p:nvPr/>
        </p:nvSpPr>
        <p:spPr>
          <a:xfrm>
            <a:off x="1565526" y="1354329"/>
            <a:ext cx="1456849" cy="510778"/>
          </a:xfrm>
          <a:prstGeom prst="roundRect">
            <a:avLst/>
          </a:prstGeom>
          <a:solidFill>
            <a:srgbClr val="E5C8A9"/>
          </a:solidFill>
        </p:spPr>
        <p:txBody>
          <a:bodyPr wrap="none">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計分方式</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p:txBody>
      </p:sp>
      <p:grpSp>
        <p:nvGrpSpPr>
          <p:cNvPr id="13" name="群組 12"/>
          <p:cNvGrpSpPr/>
          <p:nvPr/>
        </p:nvGrpSpPr>
        <p:grpSpPr>
          <a:xfrm>
            <a:off x="4018083" y="823926"/>
            <a:ext cx="6608391" cy="2024785"/>
            <a:chOff x="4018083" y="823926"/>
            <a:chExt cx="6608391" cy="2024785"/>
          </a:xfrm>
        </p:grpSpPr>
        <p:sp>
          <p:nvSpPr>
            <p:cNvPr id="28" name="矩形 27">
              <a:extLst>
                <a:ext uri="{FF2B5EF4-FFF2-40B4-BE49-F238E27FC236}">
                  <a16:creationId xmlns:a16="http://schemas.microsoft.com/office/drawing/2014/main" id="{3D7E0BA7-6957-4CE9-8694-721E38851A05}"/>
                </a:ext>
              </a:extLst>
            </p:cNvPr>
            <p:cNvSpPr/>
            <p:nvPr/>
          </p:nvSpPr>
          <p:spPr>
            <a:xfrm>
              <a:off x="4018083" y="2276143"/>
              <a:ext cx="1944801" cy="572568"/>
            </a:xfrm>
            <a:prstGeom prst="rect">
              <a:avLst/>
            </a:prstGeom>
            <a:noFill/>
            <a:ln w="571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p:cNvGrpSpPr/>
            <p:nvPr/>
          </p:nvGrpSpPr>
          <p:grpSpPr>
            <a:xfrm>
              <a:off x="4923692" y="823926"/>
              <a:ext cx="5702782" cy="2024785"/>
              <a:chOff x="4923692" y="823926"/>
              <a:chExt cx="5702782" cy="2024785"/>
            </a:xfrm>
          </p:grpSpPr>
          <p:sp>
            <p:nvSpPr>
              <p:cNvPr id="31" name="矩形 30">
                <a:extLst>
                  <a:ext uri="{FF2B5EF4-FFF2-40B4-BE49-F238E27FC236}">
                    <a16:creationId xmlns:a16="http://schemas.microsoft.com/office/drawing/2014/main" id="{65FD7558-6B56-4988-9AF7-34D7777CD86B}"/>
                  </a:ext>
                </a:extLst>
              </p:cNvPr>
              <p:cNvSpPr/>
              <p:nvPr/>
            </p:nvSpPr>
            <p:spPr>
              <a:xfrm>
                <a:off x="6507268" y="2276143"/>
                <a:ext cx="1944801" cy="572568"/>
              </a:xfrm>
              <a:prstGeom prst="rect">
                <a:avLst/>
              </a:prstGeom>
              <a:noFill/>
              <a:ln w="571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6300F82E-8F22-4D38-AAAE-72697E5163C9}"/>
                  </a:ext>
                </a:extLst>
              </p:cNvPr>
              <p:cNvCxnSpPr/>
              <p:nvPr/>
            </p:nvCxnSpPr>
            <p:spPr>
              <a:xfrm flipV="1">
                <a:off x="5064369" y="1477108"/>
                <a:ext cx="1969477" cy="799035"/>
              </a:xfrm>
              <a:prstGeom prst="line">
                <a:avLst/>
              </a:prstGeom>
              <a:ln w="38100">
                <a:solidFill>
                  <a:srgbClr val="66FFF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18D0B27D-E515-4FC6-AA92-3BB1779EEC92}"/>
                  </a:ext>
                </a:extLst>
              </p:cNvPr>
              <p:cNvCxnSpPr/>
              <p:nvPr/>
            </p:nvCxnSpPr>
            <p:spPr>
              <a:xfrm flipH="1" flipV="1">
                <a:off x="7154300" y="1450732"/>
                <a:ext cx="81769" cy="825411"/>
              </a:xfrm>
              <a:prstGeom prst="line">
                <a:avLst/>
              </a:prstGeom>
              <a:ln w="38100">
                <a:solidFill>
                  <a:srgbClr val="66FFFF"/>
                </a:solidFill>
                <a:prstDash val="sysDash"/>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9C93F7EE-8685-49C3-AB75-B9366A3332EF}"/>
                  </a:ext>
                </a:extLst>
              </p:cNvPr>
              <p:cNvSpPr/>
              <p:nvPr/>
            </p:nvSpPr>
            <p:spPr>
              <a:xfrm>
                <a:off x="4923692" y="823926"/>
                <a:ext cx="5702782" cy="653181"/>
              </a:xfrm>
              <a:prstGeom prst="roundRect">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A3011182-2674-4249-8059-F739B839F2A9}"/>
                  </a:ext>
                </a:extLst>
              </p:cNvPr>
              <p:cNvSpPr txBox="1"/>
              <p:nvPr/>
            </p:nvSpPr>
            <p:spPr>
              <a:xfrm>
                <a:off x="5014438" y="930363"/>
                <a:ext cx="2646878"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加一再取自然對數</a:t>
                </a:r>
              </a:p>
            </p:txBody>
          </p:sp>
        </p:grpSp>
      </p:gr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Tree>
    <p:extLst>
      <p:ext uri="{BB962C8B-B14F-4D97-AF65-F5344CB8AC3E}">
        <p14:creationId xmlns:p14="http://schemas.microsoft.com/office/powerpoint/2010/main" val="727866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0D95DF7-DEFB-42D2-9709-CC4822C722A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7" name="文字方塊 6">
            <a:extLst>
              <a:ext uri="{FF2B5EF4-FFF2-40B4-BE49-F238E27FC236}">
                <a16:creationId xmlns:a16="http://schemas.microsoft.com/office/drawing/2014/main" id="{1614D8D8-5B5F-4947-8C01-7BD60E5AED1E}"/>
              </a:ext>
            </a:extLst>
          </p:cNvPr>
          <p:cNvSpPr txBox="1"/>
          <p:nvPr/>
        </p:nvSpPr>
        <p:spPr>
          <a:xfrm>
            <a:off x="1479240" y="193571"/>
            <a:ext cx="76647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模型成果評估指標：誤差值</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A6ED355-6F7A-4820-B28D-A760A4F700E1}"/>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圓角 2">
            <a:extLst>
              <a:ext uri="{FF2B5EF4-FFF2-40B4-BE49-F238E27FC236}">
                <a16:creationId xmlns:a16="http://schemas.microsoft.com/office/drawing/2014/main" id="{C6B58310-176E-4591-B727-2BE387C72275}"/>
              </a:ext>
            </a:extLst>
          </p:cNvPr>
          <p:cNvSpPr/>
          <p:nvPr/>
        </p:nvSpPr>
        <p:spPr>
          <a:xfrm>
            <a:off x="1565526" y="1354329"/>
            <a:ext cx="1456849" cy="510778"/>
          </a:xfrm>
          <a:prstGeom prst="roundRect">
            <a:avLst/>
          </a:prstGeom>
          <a:solidFill>
            <a:srgbClr val="E5C8A9"/>
          </a:solidFill>
        </p:spPr>
        <p:txBody>
          <a:bodyPr wrap="none">
            <a:spAutoFit/>
          </a:bodyPr>
          <a:lstStyle/>
          <a:p>
            <a:r>
              <a:rPr lang="zh-TW" altLang="en-US" sz="2400" dirty="0">
                <a:solidFill>
                  <a:srgbClr val="6B4834"/>
                </a:solidFill>
                <a:latin typeface="Microsoft JhengHei Light" panose="020B0304030504040204" pitchFamily="34" charset="-120"/>
                <a:ea typeface="Microsoft JhengHei Light" panose="020B0304030504040204" pitchFamily="34" charset="-120"/>
              </a:rPr>
              <a:t>計分方式</a:t>
            </a:r>
            <a:endParaRPr lang="en-US" altLang="zh-TW" sz="2400" dirty="0">
              <a:solidFill>
                <a:srgbClr val="6B4834"/>
              </a:solidFill>
              <a:latin typeface="Microsoft JhengHei Light" panose="020B0304030504040204" pitchFamily="34" charset="-120"/>
              <a:ea typeface="Microsoft JhengHei Light" panose="020B0304030504040204" pitchFamily="34" charset="-120"/>
            </a:endParaRPr>
          </a:p>
        </p:txBody>
      </p:sp>
      <p:grpSp>
        <p:nvGrpSpPr>
          <p:cNvPr id="17" name="群組 16"/>
          <p:cNvGrpSpPr/>
          <p:nvPr/>
        </p:nvGrpSpPr>
        <p:grpSpPr>
          <a:xfrm>
            <a:off x="2762005" y="2364063"/>
            <a:ext cx="3904274" cy="3410289"/>
            <a:chOff x="2762005" y="2364063"/>
            <a:chExt cx="3904274" cy="3410289"/>
          </a:xfrm>
        </p:grpSpPr>
        <p:sp>
          <p:nvSpPr>
            <p:cNvPr id="12" name="矩形: 圓角 11">
              <a:extLst>
                <a:ext uri="{FF2B5EF4-FFF2-40B4-BE49-F238E27FC236}">
                  <a16:creationId xmlns:a16="http://schemas.microsoft.com/office/drawing/2014/main" id="{B9CB08C1-83C0-4789-B658-01FA77213944}"/>
                </a:ext>
              </a:extLst>
            </p:cNvPr>
            <p:cNvSpPr/>
            <p:nvPr/>
          </p:nvSpPr>
          <p:spPr>
            <a:xfrm>
              <a:off x="2762005" y="4317669"/>
              <a:ext cx="3762366" cy="1456683"/>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863CB4DE-AE7D-438D-888B-39D522F666E7}"/>
                </a:ext>
              </a:extLst>
            </p:cNvPr>
            <p:cNvSpPr/>
            <p:nvPr/>
          </p:nvSpPr>
          <p:spPr>
            <a:xfrm>
              <a:off x="5841023" y="3032279"/>
              <a:ext cx="509954" cy="5022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橢圓 1">
              <a:extLst>
                <a:ext uri="{FF2B5EF4-FFF2-40B4-BE49-F238E27FC236}">
                  <a16:creationId xmlns:a16="http://schemas.microsoft.com/office/drawing/2014/main" id="{79C5E324-C1AF-4BCE-94C4-9F522FF16B5E}"/>
                </a:ext>
              </a:extLst>
            </p:cNvPr>
            <p:cNvSpPr/>
            <p:nvPr/>
          </p:nvSpPr>
          <p:spPr>
            <a:xfrm>
              <a:off x="3323492" y="2364063"/>
              <a:ext cx="509954" cy="5022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FDCF388-2133-4335-8CA1-A65BE4923E6F}"/>
                    </a:ext>
                  </a:extLst>
                </p:cNvPr>
                <p:cNvSpPr/>
                <p:nvPr/>
              </p:nvSpPr>
              <p:spPr>
                <a:xfrm>
                  <a:off x="2762005" y="4811928"/>
                  <a:ext cx="3904274" cy="830997"/>
                </a:xfrm>
                <a:prstGeom prst="rect">
                  <a:avLst/>
                </a:prstGeom>
              </p:spPr>
              <p:txBody>
                <a:bodyPr wrap="none">
                  <a:spAutoFit/>
                </a:bodyPr>
                <a:lstStyle/>
                <a:p>
                  <a:r>
                    <a:rPr lang="zh-TW" altLang="en-US" sz="2400" dirty="0">
                      <a:solidFill>
                        <a:schemeClr val="accent3">
                          <a:lumMod val="50000"/>
                        </a:schemeClr>
                      </a:solidFill>
                      <a:latin typeface="Microsoft JhengHei Light" panose="020B0304030504040204" pitchFamily="34" charset="-120"/>
                      <a:ea typeface="Microsoft JhengHei Light" panose="020B0304030504040204" pitchFamily="34" charset="-120"/>
                    </a:rPr>
                    <a:t>容易腐敗，權重</a:t>
                  </a:r>
                  <a:r>
                    <a:rPr lang="en-US" altLang="zh-TW" sz="2400" dirty="0">
                      <a:solidFill>
                        <a:schemeClr val="accent3">
                          <a:lumMod val="50000"/>
                        </a:schemeClr>
                      </a:solidFill>
                      <a:latin typeface="Microsoft JhengHei Light" panose="020B0304030504040204" pitchFamily="34" charset="-120"/>
                      <a:ea typeface="Microsoft JhengHei Light" panose="020B0304030504040204" pitchFamily="34" charset="-120"/>
                    </a:rPr>
                    <a:t>(</a:t>
                  </a:r>
                  <a14:m>
                    <m:oMath xmlns:m="http://schemas.openxmlformats.org/officeDocument/2006/math">
                      <m:sSub>
                        <m:sSubPr>
                          <m:ctrlPr>
                            <a:rPr lang="en-US" altLang="zh-TW" sz="2400" i="1" smtClean="0">
                              <a:solidFill>
                                <a:schemeClr val="accent3">
                                  <a:lumMod val="50000"/>
                                </a:schemeClr>
                              </a:solidFill>
                              <a:latin typeface="Cambria Math" panose="02040503050406030204" pitchFamily="18" charset="0"/>
                            </a:rPr>
                          </m:ctrlPr>
                        </m:sSubPr>
                        <m:e>
                          <m:r>
                            <a:rPr lang="en-US" altLang="zh-TW" sz="2400" b="0" i="1" smtClean="0">
                              <a:solidFill>
                                <a:schemeClr val="accent3">
                                  <a:lumMod val="50000"/>
                                </a:schemeClr>
                              </a:solidFill>
                              <a:latin typeface="Cambria Math" panose="02040503050406030204" pitchFamily="18" charset="0"/>
                            </a:rPr>
                            <m:t>𝑤</m:t>
                          </m:r>
                        </m:e>
                        <m:sub>
                          <m:r>
                            <a:rPr lang="en-US" altLang="zh-TW" sz="2400" b="0" i="1" smtClean="0">
                              <a:solidFill>
                                <a:schemeClr val="accent3">
                                  <a:lumMod val="50000"/>
                                </a:schemeClr>
                              </a:solidFill>
                              <a:latin typeface="Cambria Math" panose="02040503050406030204" pitchFamily="18" charset="0"/>
                            </a:rPr>
                            <m:t>𝑖</m:t>
                          </m:r>
                        </m:sub>
                      </m:sSub>
                    </m:oMath>
                  </a14:m>
                  <a:r>
                    <a:rPr lang="en-US" altLang="zh-TW" sz="2400" dirty="0">
                      <a:solidFill>
                        <a:schemeClr val="accent3">
                          <a:lumMod val="50000"/>
                        </a:schemeClr>
                      </a:solidFill>
                      <a:latin typeface="Microsoft JhengHei Light" panose="020B0304030504040204" pitchFamily="34" charset="-120"/>
                      <a:ea typeface="Microsoft JhengHei Light" panose="020B0304030504040204" pitchFamily="34" charset="-120"/>
                    </a:rPr>
                    <a:t>)=1.25</a:t>
                  </a:r>
                  <a:r>
                    <a:rPr lang="zh-TW" altLang="en-US" sz="2400" dirty="0">
                      <a:solidFill>
                        <a:schemeClr val="accent3">
                          <a:lumMod val="50000"/>
                        </a:schemeClr>
                      </a:solidFill>
                      <a:latin typeface="Microsoft JhengHei Light" panose="020B0304030504040204" pitchFamily="34" charset="-120"/>
                      <a:ea typeface="Microsoft JhengHei Light" panose="020B0304030504040204" pitchFamily="34" charset="-120"/>
                    </a:rPr>
                    <a:t>；</a:t>
                  </a:r>
                  <a:endParaRPr lang="en-US" altLang="zh-TW" sz="2400" dirty="0">
                    <a:solidFill>
                      <a:schemeClr val="accent3">
                        <a:lumMod val="50000"/>
                      </a:schemeClr>
                    </a:solidFill>
                    <a:latin typeface="Microsoft JhengHei Light" panose="020B0304030504040204" pitchFamily="34" charset="-120"/>
                    <a:ea typeface="Microsoft JhengHei Light" panose="020B0304030504040204" pitchFamily="34" charset="-120"/>
                  </a:endParaRPr>
                </a:p>
                <a:p>
                  <a:r>
                    <a:rPr lang="zh-TW" altLang="en-US" sz="2400" dirty="0">
                      <a:solidFill>
                        <a:schemeClr val="accent3">
                          <a:lumMod val="50000"/>
                        </a:schemeClr>
                      </a:solidFill>
                      <a:latin typeface="Microsoft JhengHei Light" panose="020B0304030504040204" pitchFamily="34" charset="-120"/>
                      <a:ea typeface="Microsoft JhengHei Light" panose="020B0304030504040204" pitchFamily="34" charset="-120"/>
                    </a:rPr>
                    <a:t>不易腐敗，權重</a:t>
                  </a:r>
                  <a:r>
                    <a:rPr lang="en-US" altLang="zh-TW" sz="2400" dirty="0">
                      <a:solidFill>
                        <a:schemeClr val="accent3">
                          <a:lumMod val="50000"/>
                        </a:schemeClr>
                      </a:solidFill>
                      <a:latin typeface="Microsoft JhengHei Light" panose="020B0304030504040204" pitchFamily="34" charset="-120"/>
                      <a:ea typeface="Microsoft JhengHei Light" panose="020B0304030504040204" pitchFamily="34" charset="-120"/>
                    </a:rPr>
                    <a:t>(</a:t>
                  </a:r>
                  <a14:m>
                    <m:oMath xmlns:m="http://schemas.openxmlformats.org/officeDocument/2006/math">
                      <m:sSub>
                        <m:sSubPr>
                          <m:ctrlPr>
                            <a:rPr lang="en-US" altLang="zh-TW" sz="2400" i="1" smtClean="0">
                              <a:solidFill>
                                <a:schemeClr val="accent3">
                                  <a:lumMod val="50000"/>
                                </a:schemeClr>
                              </a:solidFill>
                              <a:latin typeface="Cambria Math" panose="02040503050406030204" pitchFamily="18" charset="0"/>
                            </a:rPr>
                          </m:ctrlPr>
                        </m:sSubPr>
                        <m:e>
                          <m:r>
                            <a:rPr lang="en-US" altLang="zh-TW" sz="2400" b="0" i="1" smtClean="0">
                              <a:solidFill>
                                <a:schemeClr val="accent3">
                                  <a:lumMod val="50000"/>
                                </a:schemeClr>
                              </a:solidFill>
                              <a:latin typeface="Cambria Math" panose="02040503050406030204" pitchFamily="18" charset="0"/>
                            </a:rPr>
                            <m:t>𝑤</m:t>
                          </m:r>
                        </m:e>
                        <m:sub>
                          <m:r>
                            <a:rPr lang="en-US" altLang="zh-TW" sz="2400" b="0" i="1" smtClean="0">
                              <a:solidFill>
                                <a:schemeClr val="accent3">
                                  <a:lumMod val="50000"/>
                                </a:schemeClr>
                              </a:solidFill>
                              <a:latin typeface="Cambria Math" panose="02040503050406030204" pitchFamily="18" charset="0"/>
                            </a:rPr>
                            <m:t>𝑖</m:t>
                          </m:r>
                        </m:sub>
                      </m:sSub>
                    </m:oMath>
                  </a14:m>
                  <a:r>
                    <a:rPr lang="en-US" altLang="zh-TW" sz="2400" dirty="0">
                      <a:solidFill>
                        <a:schemeClr val="accent3">
                          <a:lumMod val="50000"/>
                        </a:schemeClr>
                      </a:solidFill>
                      <a:latin typeface="Microsoft JhengHei Light" panose="020B0304030504040204" pitchFamily="34" charset="-120"/>
                      <a:ea typeface="Microsoft JhengHei Light" panose="020B0304030504040204" pitchFamily="34" charset="-120"/>
                    </a:rPr>
                    <a:t>)=1</a:t>
                  </a:r>
                </a:p>
              </p:txBody>
            </p:sp>
          </mc:Choice>
          <mc:Fallback xmlns="">
            <p:sp>
              <p:nvSpPr>
                <p:cNvPr id="14" name="矩形 13">
                  <a:extLst>
                    <a:ext uri="{FF2B5EF4-FFF2-40B4-BE49-F238E27FC236}">
                      <a16:creationId xmlns:a16="http://schemas.microsoft.com/office/drawing/2014/main" id="{6FDCF388-2133-4335-8CA1-A65BE4923E6F}"/>
                    </a:ext>
                  </a:extLst>
                </p:cNvPr>
                <p:cNvSpPr>
                  <a:spLocks noRot="1" noChangeAspect="1" noMove="1" noResize="1" noEditPoints="1" noAdjustHandles="1" noChangeArrowheads="1" noChangeShapeType="1" noTextEdit="1"/>
                </p:cNvSpPr>
                <p:nvPr/>
              </p:nvSpPr>
              <p:spPr>
                <a:xfrm>
                  <a:off x="2762005" y="4811928"/>
                  <a:ext cx="3904274" cy="830997"/>
                </a:xfrm>
                <a:prstGeom prst="rect">
                  <a:avLst/>
                </a:prstGeom>
                <a:blipFill>
                  <a:blip r:embed="rId3"/>
                  <a:stretch>
                    <a:fillRect l="-2340" t="-5109" r="-1248" b="-16058"/>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4AA0FFC6-AB53-40D6-BE9E-3F00ED8C26F1}"/>
                </a:ext>
              </a:extLst>
            </p:cNvPr>
            <p:cNvSpPr txBox="1"/>
            <p:nvPr/>
          </p:nvSpPr>
          <p:spPr>
            <a:xfrm>
              <a:off x="2762005" y="4350263"/>
              <a:ext cx="800219"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權重</a:t>
              </a:r>
            </a:p>
          </p:txBody>
        </p:sp>
        <p:cxnSp>
          <p:nvCxnSpPr>
            <p:cNvPr id="15" name="直線接點 14">
              <a:extLst>
                <a:ext uri="{FF2B5EF4-FFF2-40B4-BE49-F238E27FC236}">
                  <a16:creationId xmlns:a16="http://schemas.microsoft.com/office/drawing/2014/main" id="{BA132CEA-1E7D-4CF3-B94F-3A4CEC97466B}"/>
                </a:ext>
              </a:extLst>
            </p:cNvPr>
            <p:cNvCxnSpPr>
              <a:cxnSpLocks/>
            </p:cNvCxnSpPr>
            <p:nvPr/>
          </p:nvCxnSpPr>
          <p:spPr>
            <a:xfrm flipH="1">
              <a:off x="3347536" y="2866290"/>
              <a:ext cx="134219" cy="1451379"/>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935B329-020E-4AD5-B7B4-64D28AC707CC}"/>
                </a:ext>
              </a:extLst>
            </p:cNvPr>
            <p:cNvCxnSpPr>
              <a:cxnSpLocks/>
            </p:cNvCxnSpPr>
            <p:nvPr/>
          </p:nvCxnSpPr>
          <p:spPr>
            <a:xfrm flipH="1">
              <a:off x="3323492" y="3501892"/>
              <a:ext cx="2639393" cy="821995"/>
            </a:xfrm>
            <a:prstGeom prst="line">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018083" y="823926"/>
            <a:ext cx="6608391" cy="2024785"/>
            <a:chOff x="4018083" y="823926"/>
            <a:chExt cx="6608391" cy="2024785"/>
          </a:xfrm>
        </p:grpSpPr>
        <p:sp>
          <p:nvSpPr>
            <p:cNvPr id="28" name="矩形 27">
              <a:extLst>
                <a:ext uri="{FF2B5EF4-FFF2-40B4-BE49-F238E27FC236}">
                  <a16:creationId xmlns:a16="http://schemas.microsoft.com/office/drawing/2014/main" id="{3D7E0BA7-6957-4CE9-8694-721E38851A05}"/>
                </a:ext>
              </a:extLst>
            </p:cNvPr>
            <p:cNvSpPr/>
            <p:nvPr/>
          </p:nvSpPr>
          <p:spPr>
            <a:xfrm>
              <a:off x="4018083" y="2276143"/>
              <a:ext cx="1944801" cy="572568"/>
            </a:xfrm>
            <a:prstGeom prst="rect">
              <a:avLst/>
            </a:prstGeom>
            <a:noFill/>
            <a:ln w="571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p:cNvGrpSpPr/>
            <p:nvPr/>
          </p:nvGrpSpPr>
          <p:grpSpPr>
            <a:xfrm>
              <a:off x="4923692" y="823926"/>
              <a:ext cx="5702782" cy="2024785"/>
              <a:chOff x="4923692" y="823926"/>
              <a:chExt cx="5702782" cy="2024785"/>
            </a:xfrm>
          </p:grpSpPr>
          <p:sp>
            <p:nvSpPr>
              <p:cNvPr id="31" name="矩形 30">
                <a:extLst>
                  <a:ext uri="{FF2B5EF4-FFF2-40B4-BE49-F238E27FC236}">
                    <a16:creationId xmlns:a16="http://schemas.microsoft.com/office/drawing/2014/main" id="{65FD7558-6B56-4988-9AF7-34D7777CD86B}"/>
                  </a:ext>
                </a:extLst>
              </p:cNvPr>
              <p:cNvSpPr/>
              <p:nvPr/>
            </p:nvSpPr>
            <p:spPr>
              <a:xfrm>
                <a:off x="6507268" y="2276143"/>
                <a:ext cx="1944801" cy="572568"/>
              </a:xfrm>
              <a:prstGeom prst="rect">
                <a:avLst/>
              </a:prstGeom>
              <a:noFill/>
              <a:ln w="571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a:extLst>
                  <a:ext uri="{FF2B5EF4-FFF2-40B4-BE49-F238E27FC236}">
                    <a16:creationId xmlns:a16="http://schemas.microsoft.com/office/drawing/2014/main" id="{6300F82E-8F22-4D38-AAAE-72697E5163C9}"/>
                  </a:ext>
                </a:extLst>
              </p:cNvPr>
              <p:cNvCxnSpPr/>
              <p:nvPr/>
            </p:nvCxnSpPr>
            <p:spPr>
              <a:xfrm flipV="1">
                <a:off x="5064369" y="1477108"/>
                <a:ext cx="1969477" cy="799035"/>
              </a:xfrm>
              <a:prstGeom prst="line">
                <a:avLst/>
              </a:prstGeom>
              <a:ln w="38100">
                <a:solidFill>
                  <a:srgbClr val="66FFF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18D0B27D-E515-4FC6-AA92-3BB1779EEC92}"/>
                  </a:ext>
                </a:extLst>
              </p:cNvPr>
              <p:cNvCxnSpPr/>
              <p:nvPr/>
            </p:nvCxnSpPr>
            <p:spPr>
              <a:xfrm flipH="1" flipV="1">
                <a:off x="7154300" y="1450732"/>
                <a:ext cx="81769" cy="825411"/>
              </a:xfrm>
              <a:prstGeom prst="line">
                <a:avLst/>
              </a:prstGeom>
              <a:ln w="38100">
                <a:solidFill>
                  <a:srgbClr val="66FFFF"/>
                </a:solidFill>
                <a:prstDash val="sysDash"/>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9C93F7EE-8685-49C3-AB75-B9366A3332EF}"/>
                  </a:ext>
                </a:extLst>
              </p:cNvPr>
              <p:cNvSpPr/>
              <p:nvPr/>
            </p:nvSpPr>
            <p:spPr>
              <a:xfrm>
                <a:off x="4923692" y="823926"/>
                <a:ext cx="5702782" cy="653181"/>
              </a:xfrm>
              <a:prstGeom prst="roundRect">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A3011182-2674-4249-8059-F739B839F2A9}"/>
                  </a:ext>
                </a:extLst>
              </p:cNvPr>
              <p:cNvSpPr txBox="1"/>
              <p:nvPr/>
            </p:nvSpPr>
            <p:spPr>
              <a:xfrm>
                <a:off x="5014438" y="930363"/>
                <a:ext cx="2646878"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加一再取自然對數</a:t>
                </a:r>
              </a:p>
            </p:txBody>
          </p:sp>
        </p:grpSp>
      </p:grpSp>
      <p:grpSp>
        <p:nvGrpSpPr>
          <p:cNvPr id="5" name="群組 4">
            <a:extLst>
              <a:ext uri="{FF2B5EF4-FFF2-40B4-BE49-F238E27FC236}">
                <a16:creationId xmlns:a16="http://schemas.microsoft.com/office/drawing/2014/main" id="{C2E899BA-5E24-46C0-92FF-157FDB003F56}"/>
              </a:ext>
            </a:extLst>
          </p:cNvPr>
          <p:cNvGrpSpPr/>
          <p:nvPr/>
        </p:nvGrpSpPr>
        <p:grpSpPr>
          <a:xfrm>
            <a:off x="0" y="5841194"/>
            <a:ext cx="12192000" cy="1165969"/>
            <a:chOff x="0" y="5841194"/>
            <a:chExt cx="12192000" cy="1165969"/>
          </a:xfrm>
        </p:grpSpPr>
        <p:grpSp>
          <p:nvGrpSpPr>
            <p:cNvPr id="4" name="群組 3">
              <a:extLst>
                <a:ext uri="{FF2B5EF4-FFF2-40B4-BE49-F238E27FC236}">
                  <a16:creationId xmlns:a16="http://schemas.microsoft.com/office/drawing/2014/main" id="{0B7918B2-AC3F-4D69-8744-C6236252CA38}"/>
                </a:ext>
              </a:extLst>
            </p:cNvPr>
            <p:cNvGrpSpPr/>
            <p:nvPr/>
          </p:nvGrpSpPr>
          <p:grpSpPr>
            <a:xfrm>
              <a:off x="0" y="5841194"/>
              <a:ext cx="12192000" cy="1155809"/>
              <a:chOff x="0" y="5841194"/>
              <a:chExt cx="12192000" cy="1155809"/>
            </a:xfrm>
          </p:grpSpPr>
          <p:sp>
            <p:nvSpPr>
              <p:cNvPr id="41" name="矩形 40">
                <a:extLst>
                  <a:ext uri="{FF2B5EF4-FFF2-40B4-BE49-F238E27FC236}">
                    <a16:creationId xmlns:a16="http://schemas.microsoft.com/office/drawing/2014/main" id="{4C2DBB80-4F12-428C-B8A5-76C6703A5374}"/>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7E6B7BB-D16D-4FA1-9AC2-FCF33C7C165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36C87B00-7D28-469B-BDC3-0492E9BDFC48}"/>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188C80B-AD6E-4DB7-9746-02ED7556EEEA}"/>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8CEDD1F6-F091-4AF2-ACD6-C221DCFE89A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B0F04A4-9CB4-4BBA-B4C7-12AEE410D51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3F3C01-B7B0-4367-AE5D-55CC8A65573B}"/>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58694BA-DAA7-456E-B9D5-0B031BDD0B8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BA744FC3-01B1-481E-B964-5F5E8A984F8A}"/>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0EF7EDF-41E4-49F3-8116-08A50FEC2336}"/>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B0D1994-A06A-420C-AF51-988F508BEB7F}"/>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ABC1939-6681-40EA-95D2-B7488FA5650F}"/>
                </a:ext>
              </a:extLst>
            </p:cNvPr>
            <p:cNvGrpSpPr/>
            <p:nvPr/>
          </p:nvGrpSpPr>
          <p:grpSpPr>
            <a:xfrm>
              <a:off x="672089" y="5851354"/>
              <a:ext cx="11180350" cy="1155809"/>
              <a:chOff x="672089" y="5851354"/>
              <a:chExt cx="11180350" cy="1155809"/>
            </a:xfrm>
          </p:grpSpPr>
          <p:cxnSp>
            <p:nvCxnSpPr>
              <p:cNvPr id="24" name="直線接點 23">
                <a:extLst>
                  <a:ext uri="{FF2B5EF4-FFF2-40B4-BE49-F238E27FC236}">
                    <a16:creationId xmlns:a16="http://schemas.microsoft.com/office/drawing/2014/main" id="{6ABE32A0-D619-4020-A070-D43043CE7E3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群組 24">
                <a:extLst>
                  <a:ext uri="{FF2B5EF4-FFF2-40B4-BE49-F238E27FC236}">
                    <a16:creationId xmlns:a16="http://schemas.microsoft.com/office/drawing/2014/main" id="{D210C3F4-4838-48EF-BB1F-D4EE45E06E97}"/>
                  </a:ext>
                </a:extLst>
              </p:cNvPr>
              <p:cNvGrpSpPr/>
              <p:nvPr/>
            </p:nvGrpSpPr>
            <p:grpSpPr>
              <a:xfrm>
                <a:off x="672089" y="6004589"/>
                <a:ext cx="11180350" cy="885391"/>
                <a:chOff x="129930" y="1808128"/>
                <a:chExt cx="11180350" cy="885391"/>
              </a:xfrm>
            </p:grpSpPr>
            <p:sp>
              <p:nvSpPr>
                <p:cNvPr id="26" name="矩形 25">
                  <a:extLst>
                    <a:ext uri="{FF2B5EF4-FFF2-40B4-BE49-F238E27FC236}">
                      <a16:creationId xmlns:a16="http://schemas.microsoft.com/office/drawing/2014/main" id="{C506CECA-2AA7-4453-ACDC-9713806770A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27" name="矩形 26">
                  <a:extLst>
                    <a:ext uri="{FF2B5EF4-FFF2-40B4-BE49-F238E27FC236}">
                      <a16:creationId xmlns:a16="http://schemas.microsoft.com/office/drawing/2014/main" id="{11C0EACF-3AA6-4ED1-B22C-2C33B50E72F8}"/>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29" name="矩形 28">
                  <a:extLst>
                    <a:ext uri="{FF2B5EF4-FFF2-40B4-BE49-F238E27FC236}">
                      <a16:creationId xmlns:a16="http://schemas.microsoft.com/office/drawing/2014/main" id="{32135242-0786-45CD-B93A-C448923DE03A}"/>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30" name="矩形 29">
                  <a:extLst>
                    <a:ext uri="{FF2B5EF4-FFF2-40B4-BE49-F238E27FC236}">
                      <a16:creationId xmlns:a16="http://schemas.microsoft.com/office/drawing/2014/main" id="{30304705-506A-43C3-8050-C85C6858B06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32" name="矩形 31">
                  <a:extLst>
                    <a:ext uri="{FF2B5EF4-FFF2-40B4-BE49-F238E27FC236}">
                      <a16:creationId xmlns:a16="http://schemas.microsoft.com/office/drawing/2014/main" id="{255BF451-9331-4506-8CE4-EE5E8F28F67C}"/>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34" name="矩形 33">
                  <a:extLst>
                    <a:ext uri="{FF2B5EF4-FFF2-40B4-BE49-F238E27FC236}">
                      <a16:creationId xmlns:a16="http://schemas.microsoft.com/office/drawing/2014/main" id="{884BFABC-5258-4FC3-9FF1-E472CB8843D5}"/>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39" name="矩形 38">
                  <a:extLst>
                    <a:ext uri="{FF2B5EF4-FFF2-40B4-BE49-F238E27FC236}">
                      <a16:creationId xmlns:a16="http://schemas.microsoft.com/office/drawing/2014/main" id="{1C8B949D-2550-47AA-A4F6-D3112D5C941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40" name="矩形 39">
                  <a:extLst>
                    <a:ext uri="{FF2B5EF4-FFF2-40B4-BE49-F238E27FC236}">
                      <a16:creationId xmlns:a16="http://schemas.microsoft.com/office/drawing/2014/main" id="{74CF79D8-CAED-486E-840F-1FBB685D8348}"/>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32FCC410-B991-4C91-812E-98B22F889768}"/>
                  </a:ext>
                </a:extLst>
              </p:cNvPr>
              <p:cNvSpPr txBox="1"/>
              <p:nvPr/>
            </p:nvSpPr>
            <p:spPr>
              <a:xfrm>
                <a:off x="1654268" y="2045209"/>
                <a:ext cx="7589963" cy="1636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TW" altLang="en-US" sz="3600" i="1" smtClean="0">
                              <a:solidFill>
                                <a:srgbClr val="6B4834"/>
                              </a:solidFill>
                              <a:latin typeface="Cambria Math" panose="02040503050406030204" pitchFamily="18" charset="0"/>
                            </a:rPr>
                          </m:ctrlPr>
                        </m:radPr>
                        <m:deg/>
                        <m:e>
                          <m:f>
                            <m:fPr>
                              <m:ctrlPr>
                                <a:rPr lang="en-US" altLang="zh-TW" sz="3600" i="1" smtClean="0">
                                  <a:solidFill>
                                    <a:srgbClr val="6B4834"/>
                                  </a:solidFill>
                                  <a:latin typeface="Cambria Math" panose="02040503050406030204" pitchFamily="18" charset="0"/>
                                </a:rPr>
                              </m:ctrlPr>
                            </m:fPr>
                            <m:num>
                              <m:r>
                                <a:rPr lang="en-US" altLang="zh-TW" sz="3600" b="0" i="1" smtClean="0">
                                  <a:solidFill>
                                    <a:srgbClr val="6B4834"/>
                                  </a:solidFill>
                                  <a:latin typeface="Cambria Math" panose="02040503050406030204" pitchFamily="18" charset="0"/>
                                </a:rPr>
                                <m:t>   </m:t>
                              </m:r>
                              <m:nary>
                                <m:naryPr>
                                  <m:chr m:val="∑"/>
                                  <m:limLoc m:val="subSup"/>
                                  <m:ctrlPr>
                                    <a:rPr lang="en-US" altLang="zh-TW" sz="3600" i="1" smtClean="0">
                                      <a:solidFill>
                                        <a:srgbClr val="6B4834"/>
                                      </a:solidFill>
                                      <a:latin typeface="Cambria Math" panose="02040503050406030204" pitchFamily="18" charset="0"/>
                                    </a:rPr>
                                  </m:ctrlPr>
                                </m:naryPr>
                                <m:sub>
                                  <m:r>
                                    <m:rPr>
                                      <m:brk m:alnAt="25"/>
                                    </m:rPr>
                                    <a:rPr lang="en-US" altLang="zh-TW" sz="3600" b="0" i="1" smtClean="0">
                                      <a:solidFill>
                                        <a:srgbClr val="6B4834"/>
                                      </a:solidFill>
                                      <a:latin typeface="Cambria Math" panose="02040503050406030204" pitchFamily="18" charset="0"/>
                                    </a:rPr>
                                    <m:t>𝑖</m:t>
                                  </m:r>
                                  <m:r>
                                    <a:rPr lang="en-US" altLang="zh-TW" sz="3600" b="0" i="1" smtClean="0">
                                      <a:solidFill>
                                        <a:srgbClr val="6B4834"/>
                                      </a:solidFill>
                                      <a:latin typeface="Cambria Math" panose="02040503050406030204" pitchFamily="18" charset="0"/>
                                    </a:rPr>
                                    <m:t>=1</m:t>
                                  </m:r>
                                </m:sub>
                                <m:sup>
                                  <m:r>
                                    <a:rPr lang="en-US" altLang="zh-TW" sz="3600" b="0" i="1" smtClean="0">
                                      <a:solidFill>
                                        <a:srgbClr val="6B4834"/>
                                      </a:solidFill>
                                      <a:latin typeface="Cambria Math" panose="02040503050406030204" pitchFamily="18" charset="0"/>
                                    </a:rPr>
                                    <m:t>𝑛</m:t>
                                  </m:r>
                                </m:sup>
                                <m:e>
                                  <m:sSup>
                                    <m:sSupPr>
                                      <m:ctrlPr>
                                        <a:rPr lang="en-US" altLang="zh-TW" sz="3600" i="1" smtClean="0">
                                          <a:solidFill>
                                            <a:srgbClr val="6B4834"/>
                                          </a:solidFill>
                                          <a:latin typeface="Cambria Math" panose="02040503050406030204" pitchFamily="18" charset="0"/>
                                        </a:rPr>
                                      </m:ctrlPr>
                                    </m:sSupPr>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𝑤</m:t>
                                          </m:r>
                                        </m:e>
                                        <m:sub>
                                          <m:r>
                                            <a:rPr lang="en-US" altLang="zh-TW" sz="3600" b="0" i="1" smtClean="0">
                                              <a:solidFill>
                                                <a:srgbClr val="6B4834"/>
                                              </a:solidFill>
                                              <a:latin typeface="Cambria Math" panose="02040503050406030204" pitchFamily="18" charset="0"/>
                                            </a:rPr>
                                            <m:t>𝑖</m:t>
                                          </m:r>
                                        </m:sub>
                                      </m:sSub>
                                      <m:d>
                                        <m:dPr>
                                          <m:ctrlPr>
                                            <a:rPr lang="en-US" altLang="zh-TW" sz="3600" i="1" smtClean="0">
                                              <a:solidFill>
                                                <a:srgbClr val="6B4834"/>
                                              </a:solidFill>
                                              <a:latin typeface="Cambria Math" panose="02040503050406030204" pitchFamily="18" charset="0"/>
                                            </a:rPr>
                                          </m:ctrlPr>
                                        </m:dPr>
                                        <m:e>
                                          <m:func>
                                            <m:funcPr>
                                              <m:ctrlPr>
                                                <a:rPr lang="en-US" altLang="zh-TW" sz="3600" i="1" smtClean="0">
                                                  <a:solidFill>
                                                    <a:srgbClr val="6B4834"/>
                                                  </a:solidFill>
                                                  <a:latin typeface="Cambria Math" panose="02040503050406030204" pitchFamily="18" charset="0"/>
                                                </a:rPr>
                                              </m:ctrlPr>
                                            </m:funcPr>
                                            <m:fName>
                                              <m:r>
                                                <m:rPr>
                                                  <m:sty m:val="p"/>
                                                </m:rPr>
                                                <a:rPr lang="en-US" altLang="zh-TW" sz="3600" i="0" smtClean="0">
                                                  <a:ln>
                                                    <a:noFill/>
                                                  </a:ln>
                                                  <a:solidFill>
                                                    <a:srgbClr val="6B4834"/>
                                                  </a:solidFill>
                                                  <a:latin typeface="Cambria Math" panose="02040503050406030204" pitchFamily="18" charset="0"/>
                                                </a:rPr>
                                                <m:t>ln</m:t>
                                              </m:r>
                                            </m:fName>
                                            <m:e>
                                              <m:d>
                                                <m:dPr>
                                                  <m:ctrlPr>
                                                    <a:rPr lang="en-US" altLang="zh-TW" sz="3600" i="1" smtClean="0">
                                                      <a:solidFill>
                                                        <a:srgbClr val="6B4834"/>
                                                      </a:solidFill>
                                                      <a:latin typeface="Cambria Math" panose="02040503050406030204" pitchFamily="18" charset="0"/>
                                                    </a:rPr>
                                                  </m:ctrlPr>
                                                </m:dPr>
                                                <m:e>
                                                  <m:acc>
                                                    <m:accPr>
                                                      <m:chr m:val="̂"/>
                                                      <m:ctrlPr>
                                                        <a:rPr lang="en-US" altLang="zh-TW" sz="3600" i="1" smtClean="0">
                                                          <a:solidFill>
                                                            <a:srgbClr val="6B4834"/>
                                                          </a:solidFill>
                                                          <a:latin typeface="Cambria Math" panose="02040503050406030204" pitchFamily="18" charset="0"/>
                                                        </a:rPr>
                                                      </m:ctrlPr>
                                                    </m:accPr>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𝑦</m:t>
                                                          </m:r>
                                                        </m:e>
                                                        <m:sub>
                                                          <m:r>
                                                            <a:rPr lang="en-US" altLang="zh-TW" sz="3600" b="0" i="1" smtClean="0">
                                                              <a:solidFill>
                                                                <a:srgbClr val="6B4834"/>
                                                              </a:solidFill>
                                                              <a:latin typeface="Cambria Math" panose="02040503050406030204" pitchFamily="18" charset="0"/>
                                                            </a:rPr>
                                                            <m:t>𝑖</m:t>
                                                          </m:r>
                                                        </m:sub>
                                                      </m:sSub>
                                                    </m:e>
                                                  </m:acc>
                                                  <m:r>
                                                    <a:rPr lang="en-US" altLang="zh-TW" sz="3600" b="0" i="1" smtClean="0">
                                                      <a:solidFill>
                                                        <a:srgbClr val="6B4834"/>
                                                      </a:solidFill>
                                                      <a:latin typeface="Cambria Math" panose="02040503050406030204" pitchFamily="18" charset="0"/>
                                                    </a:rPr>
                                                    <m:t>+1</m:t>
                                                  </m:r>
                                                </m:e>
                                              </m:d>
                                              <m:r>
                                                <a:rPr lang="en-US" altLang="zh-TW" sz="3600" b="0" i="1" smtClean="0">
                                                  <a:solidFill>
                                                    <a:srgbClr val="6B4834"/>
                                                  </a:solidFill>
                                                  <a:latin typeface="Cambria Math" panose="02040503050406030204" pitchFamily="18" charset="0"/>
                                                </a:rPr>
                                                <m:t>−</m:t>
                                              </m:r>
                                              <m:func>
                                                <m:funcPr>
                                                  <m:ctrlPr>
                                                    <a:rPr lang="en-US" altLang="zh-TW" sz="3600" b="0" i="1" smtClean="0">
                                                      <a:solidFill>
                                                        <a:srgbClr val="6B4834"/>
                                                      </a:solidFill>
                                                      <a:latin typeface="Cambria Math" panose="02040503050406030204" pitchFamily="18" charset="0"/>
                                                    </a:rPr>
                                                  </m:ctrlPr>
                                                </m:funcPr>
                                                <m:fName>
                                                  <m:r>
                                                    <m:rPr>
                                                      <m:sty m:val="p"/>
                                                    </m:rPr>
                                                    <a:rPr lang="en-US" altLang="zh-TW" sz="3600" b="0" i="0" smtClean="0">
                                                      <a:solidFill>
                                                        <a:srgbClr val="6B4834"/>
                                                      </a:solidFill>
                                                      <a:latin typeface="Cambria Math" panose="02040503050406030204" pitchFamily="18" charset="0"/>
                                                    </a:rPr>
                                                    <m:t>ln</m:t>
                                                  </m:r>
                                                </m:fName>
                                                <m:e>
                                                  <m:d>
                                                    <m:dPr>
                                                      <m:ctrlPr>
                                                        <a:rPr lang="en-US" altLang="zh-TW" sz="3600" b="0" i="1" smtClean="0">
                                                          <a:solidFill>
                                                            <a:srgbClr val="6B4834"/>
                                                          </a:solidFill>
                                                          <a:latin typeface="Cambria Math" panose="02040503050406030204" pitchFamily="18" charset="0"/>
                                                        </a:rPr>
                                                      </m:ctrlPr>
                                                    </m:dPr>
                                                    <m:e>
                                                      <m:sSub>
                                                        <m:sSubPr>
                                                          <m:ctrlPr>
                                                            <a:rPr lang="en-US" altLang="zh-TW" sz="3600" b="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𝑦</m:t>
                                                          </m:r>
                                                        </m:e>
                                                        <m:sub>
                                                          <m:r>
                                                            <a:rPr lang="en-US" altLang="zh-TW" sz="3600" b="0" i="1" smtClean="0">
                                                              <a:solidFill>
                                                                <a:srgbClr val="6B4834"/>
                                                              </a:solidFill>
                                                              <a:latin typeface="Cambria Math" panose="02040503050406030204" pitchFamily="18" charset="0"/>
                                                            </a:rPr>
                                                            <m:t>𝑖</m:t>
                                                          </m:r>
                                                        </m:sub>
                                                      </m:sSub>
                                                      <m:r>
                                                        <a:rPr lang="en-US" altLang="zh-TW" sz="3600" b="0" i="1" smtClean="0">
                                                          <a:solidFill>
                                                            <a:srgbClr val="6B4834"/>
                                                          </a:solidFill>
                                                          <a:latin typeface="Cambria Math" panose="02040503050406030204" pitchFamily="18" charset="0"/>
                                                        </a:rPr>
                                                        <m:t>+1</m:t>
                                                      </m:r>
                                                    </m:e>
                                                  </m:d>
                                                </m:e>
                                              </m:func>
                                            </m:e>
                                          </m:func>
                                        </m:e>
                                      </m:d>
                                    </m:e>
                                    <m:sup>
                                      <m:r>
                                        <a:rPr lang="en-US" altLang="zh-TW" sz="3600" b="0" i="1" smtClean="0">
                                          <a:solidFill>
                                            <a:srgbClr val="6B4834"/>
                                          </a:solidFill>
                                          <a:latin typeface="Cambria Math" panose="02040503050406030204" pitchFamily="18" charset="0"/>
                                        </a:rPr>
                                        <m:t>2</m:t>
                                      </m:r>
                                    </m:sup>
                                  </m:sSup>
                                </m:e>
                              </m:nary>
                              <m:r>
                                <a:rPr lang="en-US" altLang="zh-TW" sz="3600" b="0" i="1" smtClean="0">
                                  <a:solidFill>
                                    <a:srgbClr val="6B4834"/>
                                  </a:solidFill>
                                  <a:latin typeface="Cambria Math" panose="02040503050406030204" pitchFamily="18" charset="0"/>
                                </a:rPr>
                                <m:t>   </m:t>
                              </m:r>
                            </m:num>
                            <m:den>
                              <m:nary>
                                <m:naryPr>
                                  <m:chr m:val="∑"/>
                                  <m:ctrlPr>
                                    <a:rPr lang="en-US" altLang="zh-TW" sz="3600" i="1" smtClean="0">
                                      <a:solidFill>
                                        <a:srgbClr val="6B4834"/>
                                      </a:solidFill>
                                      <a:latin typeface="Cambria Math" panose="02040503050406030204" pitchFamily="18" charset="0"/>
                                    </a:rPr>
                                  </m:ctrlPr>
                                </m:naryPr>
                                <m:sub>
                                  <m:r>
                                    <m:rPr>
                                      <m:brk m:alnAt="23"/>
                                    </m:rPr>
                                    <a:rPr lang="en-US" altLang="zh-TW" sz="3600" b="0" i="1" smtClean="0">
                                      <a:solidFill>
                                        <a:srgbClr val="6B4834"/>
                                      </a:solidFill>
                                      <a:latin typeface="Cambria Math" panose="02040503050406030204" pitchFamily="18" charset="0"/>
                                    </a:rPr>
                                    <m:t>𝑖</m:t>
                                  </m:r>
                                  <m:r>
                                    <a:rPr lang="en-US" altLang="zh-TW" sz="3600" b="0" i="1" smtClean="0">
                                      <a:solidFill>
                                        <a:srgbClr val="6B4834"/>
                                      </a:solidFill>
                                      <a:latin typeface="Cambria Math" panose="02040503050406030204" pitchFamily="18" charset="0"/>
                                    </a:rPr>
                                    <m:t>=1</m:t>
                                  </m:r>
                                </m:sub>
                                <m:sup>
                                  <m:r>
                                    <a:rPr lang="en-US" altLang="zh-TW" sz="3600" b="0" i="1" smtClean="0">
                                      <a:solidFill>
                                        <a:srgbClr val="6B4834"/>
                                      </a:solidFill>
                                      <a:latin typeface="Cambria Math" panose="02040503050406030204" pitchFamily="18" charset="0"/>
                                    </a:rPr>
                                    <m:t>𝑛</m:t>
                                  </m:r>
                                </m:sup>
                                <m:e>
                                  <m:sSub>
                                    <m:sSubPr>
                                      <m:ctrlPr>
                                        <a:rPr lang="en-US" altLang="zh-TW" sz="3600" i="1" smtClean="0">
                                          <a:solidFill>
                                            <a:srgbClr val="6B4834"/>
                                          </a:solidFill>
                                          <a:latin typeface="Cambria Math" panose="02040503050406030204" pitchFamily="18" charset="0"/>
                                        </a:rPr>
                                      </m:ctrlPr>
                                    </m:sSubPr>
                                    <m:e>
                                      <m:r>
                                        <a:rPr lang="en-US" altLang="zh-TW" sz="3600" b="0" i="1" smtClean="0">
                                          <a:solidFill>
                                            <a:srgbClr val="6B4834"/>
                                          </a:solidFill>
                                          <a:latin typeface="Cambria Math" panose="02040503050406030204" pitchFamily="18" charset="0"/>
                                        </a:rPr>
                                        <m:t>𝑤</m:t>
                                      </m:r>
                                    </m:e>
                                    <m:sub>
                                      <m:r>
                                        <a:rPr lang="en-US" altLang="zh-TW" sz="3600" b="0" i="1" smtClean="0">
                                          <a:solidFill>
                                            <a:srgbClr val="6B4834"/>
                                          </a:solidFill>
                                          <a:latin typeface="Cambria Math" panose="02040503050406030204" pitchFamily="18" charset="0"/>
                                        </a:rPr>
                                        <m:t>𝑖</m:t>
                                      </m:r>
                                    </m:sub>
                                  </m:sSub>
                                </m:e>
                              </m:nary>
                            </m:den>
                          </m:f>
                        </m:e>
                      </m:rad>
                    </m:oMath>
                  </m:oMathPara>
                </a14:m>
                <a:endParaRPr lang="zh-TW" altLang="en-US" sz="3600" dirty="0">
                  <a:solidFill>
                    <a:srgbClr val="6B4834"/>
                  </a:solidFill>
                </a:endParaRPr>
              </a:p>
            </p:txBody>
          </p:sp>
        </mc:Choice>
        <mc:Fallback xmlns="">
          <p:sp>
            <p:nvSpPr>
              <p:cNvPr id="16" name="文字方塊 15">
                <a:extLst>
                  <a:ext uri="{FF2B5EF4-FFF2-40B4-BE49-F238E27FC236}">
                    <a16:creationId xmlns:a16="http://schemas.microsoft.com/office/drawing/2014/main" id="{32FCC410-B991-4C91-812E-98B22F889768}"/>
                  </a:ext>
                </a:extLst>
              </p:cNvPr>
              <p:cNvSpPr txBox="1">
                <a:spLocks noRot="1" noChangeAspect="1" noMove="1" noResize="1" noEditPoints="1" noAdjustHandles="1" noChangeArrowheads="1" noChangeShapeType="1" noTextEdit="1"/>
              </p:cNvSpPr>
              <p:nvPr/>
            </p:nvSpPr>
            <p:spPr>
              <a:xfrm>
                <a:off x="1654268" y="2045209"/>
                <a:ext cx="7589963" cy="1636858"/>
              </a:xfrm>
              <a:prstGeom prst="rect">
                <a:avLst/>
              </a:prstGeom>
              <a:blipFill>
                <a:blip r:embed="rId4"/>
                <a:stretch>
                  <a:fillRect/>
                </a:stretch>
              </a:blipFill>
            </p:spPr>
            <p:txBody>
              <a:bodyPr/>
              <a:lstStyle/>
              <a:p>
                <a:r>
                  <a:rPr lang="zh-TW" altLang="en-US">
                    <a:noFill/>
                  </a:rPr>
                  <a:t> </a:t>
                </a:r>
              </a:p>
            </p:txBody>
          </p:sp>
        </mc:Fallback>
      </mc:AlternateContent>
      <p:sp>
        <p:nvSpPr>
          <p:cNvPr id="18" name="矩形: 圓角 17">
            <a:extLst>
              <a:ext uri="{FF2B5EF4-FFF2-40B4-BE49-F238E27FC236}">
                <a16:creationId xmlns:a16="http://schemas.microsoft.com/office/drawing/2014/main" id="{3448645C-70BF-40DF-839F-BC6377E1B500}"/>
              </a:ext>
            </a:extLst>
          </p:cNvPr>
          <p:cNvSpPr/>
          <p:nvPr/>
        </p:nvSpPr>
        <p:spPr>
          <a:xfrm>
            <a:off x="7881667" y="3952069"/>
            <a:ext cx="3970766" cy="8833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a:latin typeface="微軟正黑體" panose="020B0604030504040204" pitchFamily="34" charset="-120"/>
                <a:ea typeface="微軟正黑體" panose="020B0604030504040204" pitchFamily="34" charset="-120"/>
              </a:rPr>
              <a:t>越低越好！</a:t>
            </a:r>
          </a:p>
        </p:txBody>
      </p:sp>
    </p:spTree>
    <p:extLst>
      <p:ext uri="{BB962C8B-B14F-4D97-AF65-F5344CB8AC3E}">
        <p14:creationId xmlns:p14="http://schemas.microsoft.com/office/powerpoint/2010/main" val="182633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strVal val="#ppt_w*0.70"/>
                                          </p:val>
                                        </p:tav>
                                        <p:tav tm="100000">
                                          <p:val>
                                            <p:strVal val="#ppt_w"/>
                                          </p:val>
                                        </p:tav>
                                      </p:tavLst>
                                    </p:anim>
                                    <p:anim calcmode="lin" valueType="num">
                                      <p:cBhvr>
                                        <p:cTn id="12" dur="1000" fill="hold"/>
                                        <p:tgtEl>
                                          <p:spTgt spid="18"/>
                                        </p:tgtEl>
                                        <p:attrNameLst>
                                          <p:attrName>ppt_h</p:attrName>
                                        </p:attrNameLst>
                                      </p:cBhvr>
                                      <p:tavLst>
                                        <p:tav tm="0">
                                          <p:val>
                                            <p:strVal val="#ppt_h"/>
                                          </p:val>
                                        </p:tav>
                                        <p:tav tm="100000">
                                          <p:val>
                                            <p:strVal val="#ppt_h"/>
                                          </p:val>
                                        </p:tav>
                                      </p:tavLst>
                                    </p:anim>
                                    <p:animEffect transition="in" filter="fade">
                                      <p:cBhvr>
                                        <p:cTn id="1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3A190BE4-E754-41BF-8F6F-BB7CA9441B6D}"/>
              </a:ext>
            </a:extLst>
          </p:cNvPr>
          <p:cNvGrpSpPr/>
          <p:nvPr/>
        </p:nvGrpSpPr>
        <p:grpSpPr>
          <a:xfrm>
            <a:off x="1547813" y="905741"/>
            <a:ext cx="3095625" cy="4601625"/>
            <a:chOff x="685800" y="200072"/>
            <a:chExt cx="3095625" cy="4061303"/>
          </a:xfrm>
          <a:solidFill>
            <a:srgbClr val="E5C8A9"/>
          </a:solidFill>
        </p:grpSpPr>
        <p:sp>
          <p:nvSpPr>
            <p:cNvPr id="10" name="矩形 9">
              <a:extLst>
                <a:ext uri="{FF2B5EF4-FFF2-40B4-BE49-F238E27FC236}">
                  <a16:creationId xmlns:a16="http://schemas.microsoft.com/office/drawing/2014/main" id="{B41A8977-B9BF-414E-9859-8EE624F083F8}"/>
                </a:ext>
              </a:extLst>
            </p:cNvPr>
            <p:cNvSpPr/>
            <p:nvPr/>
          </p:nvSpPr>
          <p:spPr>
            <a:xfrm>
              <a:off x="685800" y="1600201"/>
              <a:ext cx="3095625" cy="26611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414BBD9-CA30-48FF-94D9-6E47CDBAF000}"/>
                </a:ext>
              </a:extLst>
            </p:cNvPr>
            <p:cNvSpPr/>
            <p:nvPr/>
          </p:nvSpPr>
          <p:spPr>
            <a:xfrm>
              <a:off x="685800" y="200072"/>
              <a:ext cx="3095625" cy="2947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圓角 2">
            <a:extLst>
              <a:ext uri="{FF2B5EF4-FFF2-40B4-BE49-F238E27FC236}">
                <a16:creationId xmlns:a16="http://schemas.microsoft.com/office/drawing/2014/main" id="{068983B5-876C-498B-8A9F-4B3FD325E641}"/>
              </a:ext>
            </a:extLst>
          </p:cNvPr>
          <p:cNvSpPr/>
          <p:nvPr/>
        </p:nvSpPr>
        <p:spPr>
          <a:xfrm>
            <a:off x="1870553" y="4006814"/>
            <a:ext cx="2423393" cy="488272"/>
          </a:xfrm>
          <a:prstGeom prst="roundRect">
            <a:avLst>
              <a:gd name="adj" fmla="val 50000"/>
            </a:avLst>
          </a:prstGeom>
          <a:solidFill>
            <a:srgbClr val="6C3A27"/>
          </a:solid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王復芸</a:t>
            </a:r>
          </a:p>
        </p:txBody>
      </p:sp>
      <p:grpSp>
        <p:nvGrpSpPr>
          <p:cNvPr id="9" name="群組 8">
            <a:extLst>
              <a:ext uri="{FF2B5EF4-FFF2-40B4-BE49-F238E27FC236}">
                <a16:creationId xmlns:a16="http://schemas.microsoft.com/office/drawing/2014/main" id="{E1423918-0B82-46A4-A390-8095FA8D8B6C}"/>
              </a:ext>
            </a:extLst>
          </p:cNvPr>
          <p:cNvGrpSpPr/>
          <p:nvPr/>
        </p:nvGrpSpPr>
        <p:grpSpPr>
          <a:xfrm>
            <a:off x="1732572" y="1149225"/>
            <a:ext cx="2707680" cy="2707678"/>
            <a:chOff x="979873" y="1693924"/>
            <a:chExt cx="2707680" cy="2707678"/>
          </a:xfrm>
        </p:grpSpPr>
        <p:sp>
          <p:nvSpPr>
            <p:cNvPr id="4" name="橢圓 3">
              <a:extLst>
                <a:ext uri="{FF2B5EF4-FFF2-40B4-BE49-F238E27FC236}">
                  <a16:creationId xmlns:a16="http://schemas.microsoft.com/office/drawing/2014/main" id="{963F52BE-0F64-4CF9-9DF9-D8A3C4401564}"/>
                </a:ext>
              </a:extLst>
            </p:cNvPr>
            <p:cNvSpPr/>
            <p:nvPr/>
          </p:nvSpPr>
          <p:spPr>
            <a:xfrm>
              <a:off x="1129432" y="1839722"/>
              <a:ext cx="2423393" cy="2423393"/>
            </a:xfrm>
            <a:prstGeom prst="ellipse">
              <a:avLst/>
            </a:prstGeom>
            <a:noFill/>
            <a:ln w="76200">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5" name="橢圓 114">
              <a:extLst>
                <a:ext uri="{FF2B5EF4-FFF2-40B4-BE49-F238E27FC236}">
                  <a16:creationId xmlns:a16="http://schemas.microsoft.com/office/drawing/2014/main" id="{AB936F54-A0C7-47B6-82D6-5A4601AFFAD3}"/>
                </a:ext>
              </a:extLst>
            </p:cNvPr>
            <p:cNvSpPr/>
            <p:nvPr/>
          </p:nvSpPr>
          <p:spPr>
            <a:xfrm>
              <a:off x="979873" y="1693924"/>
              <a:ext cx="2707680" cy="2707678"/>
            </a:xfrm>
            <a:prstGeom prst="ellipse">
              <a:avLst/>
            </a:prstGeom>
            <a:noFill/>
            <a:ln w="28575">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28" name="群組 27">
            <a:extLst>
              <a:ext uri="{FF2B5EF4-FFF2-40B4-BE49-F238E27FC236}">
                <a16:creationId xmlns:a16="http://schemas.microsoft.com/office/drawing/2014/main" id="{2F9D1AFD-9694-4ABC-A06C-FABA13A748E6}"/>
              </a:ext>
            </a:extLst>
          </p:cNvPr>
          <p:cNvGrpSpPr/>
          <p:nvPr/>
        </p:nvGrpSpPr>
        <p:grpSpPr>
          <a:xfrm>
            <a:off x="4797583" y="1018616"/>
            <a:ext cx="7432892" cy="790575"/>
            <a:chOff x="4826822" y="0"/>
            <a:chExt cx="7432892" cy="790575"/>
          </a:xfrm>
          <a:noFill/>
        </p:grpSpPr>
        <p:sp>
          <p:nvSpPr>
            <p:cNvPr id="15" name="矩形 14">
              <a:extLst>
                <a:ext uri="{FF2B5EF4-FFF2-40B4-BE49-F238E27FC236}">
                  <a16:creationId xmlns:a16="http://schemas.microsoft.com/office/drawing/2014/main" id="{2EF49BFE-9616-48B8-B685-247007F045DE}"/>
                </a:ext>
              </a:extLst>
            </p:cNvPr>
            <p:cNvSpPr/>
            <p:nvPr/>
          </p:nvSpPr>
          <p:spPr>
            <a:xfrm>
              <a:off x="7268613"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R</a:t>
              </a:r>
              <a:r>
                <a:rPr lang="zh-TW" altLang="en-US" dirty="0">
                  <a:solidFill>
                    <a:srgbClr val="6C3A27"/>
                  </a:solidFill>
                  <a:latin typeface="微軟正黑體" panose="020B0604030504040204" pitchFamily="34" charset="-120"/>
                  <a:ea typeface="微軟正黑體" panose="020B0604030504040204" pitchFamily="34" charset="-120"/>
                </a:rPr>
                <a:t>對資料進行探索</a:t>
              </a:r>
            </a:p>
          </p:txBody>
        </p:sp>
        <p:sp>
          <p:nvSpPr>
            <p:cNvPr id="12" name="箭號: 五邊形 11">
              <a:extLst>
                <a:ext uri="{FF2B5EF4-FFF2-40B4-BE49-F238E27FC236}">
                  <a16:creationId xmlns:a16="http://schemas.microsoft.com/office/drawing/2014/main" id="{94C83C9F-F432-4229-8429-B00F980654DB}"/>
                </a:ext>
              </a:extLst>
            </p:cNvPr>
            <p:cNvSpPr/>
            <p:nvPr/>
          </p:nvSpPr>
          <p:spPr>
            <a:xfrm>
              <a:off x="4826822" y="0"/>
              <a:ext cx="2564422"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探索性資料分析</a:t>
              </a:r>
            </a:p>
          </p:txBody>
        </p:sp>
      </p:grpSp>
      <p:sp>
        <p:nvSpPr>
          <p:cNvPr id="19" name="矩形: 圓角 18">
            <a:extLst>
              <a:ext uri="{FF2B5EF4-FFF2-40B4-BE49-F238E27FC236}">
                <a16:creationId xmlns:a16="http://schemas.microsoft.com/office/drawing/2014/main" id="{9808116A-EAC9-4CD6-91E0-827196120722}"/>
              </a:ext>
            </a:extLst>
          </p:cNvPr>
          <p:cNvSpPr/>
          <p:nvPr/>
        </p:nvSpPr>
        <p:spPr>
          <a:xfrm>
            <a:off x="1843297" y="4639243"/>
            <a:ext cx="2462227" cy="488272"/>
          </a:xfrm>
          <a:prstGeom prst="roundRect">
            <a:avLst>
              <a:gd name="adj" fmla="val 50000"/>
            </a:avLst>
          </a:prstGeom>
          <a:no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清華大學經濟學系碩士</a:t>
            </a:r>
          </a:p>
        </p:txBody>
      </p:sp>
      <p:grpSp>
        <p:nvGrpSpPr>
          <p:cNvPr id="42" name="群組 41">
            <a:extLst>
              <a:ext uri="{FF2B5EF4-FFF2-40B4-BE49-F238E27FC236}">
                <a16:creationId xmlns:a16="http://schemas.microsoft.com/office/drawing/2014/main" id="{6CFF262A-AA37-42F5-88E9-DADF5C646655}"/>
              </a:ext>
            </a:extLst>
          </p:cNvPr>
          <p:cNvGrpSpPr/>
          <p:nvPr/>
        </p:nvGrpSpPr>
        <p:grpSpPr>
          <a:xfrm>
            <a:off x="5308580" y="1896028"/>
            <a:ext cx="7177686" cy="790575"/>
            <a:chOff x="5308580" y="0"/>
            <a:chExt cx="7177686" cy="790575"/>
          </a:xfrm>
          <a:noFill/>
        </p:grpSpPr>
        <p:sp>
          <p:nvSpPr>
            <p:cNvPr id="43" name="矩形 42">
              <a:extLst>
                <a:ext uri="{FF2B5EF4-FFF2-40B4-BE49-F238E27FC236}">
                  <a16:creationId xmlns:a16="http://schemas.microsoft.com/office/drawing/2014/main" id="{DE08C44F-56FA-4F0B-A364-1995914CBC96}"/>
                </a:ext>
              </a:extLst>
            </p:cNvPr>
            <p:cNvSpPr/>
            <p:nvPr/>
          </p:nvSpPr>
          <p:spPr>
            <a:xfrm>
              <a:off x="7495165"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從原資料萃取新的特徵欄位</a:t>
              </a:r>
            </a:p>
          </p:txBody>
        </p:sp>
        <p:sp>
          <p:nvSpPr>
            <p:cNvPr id="44" name="箭號: 五邊形 43">
              <a:extLst>
                <a:ext uri="{FF2B5EF4-FFF2-40B4-BE49-F238E27FC236}">
                  <a16:creationId xmlns:a16="http://schemas.microsoft.com/office/drawing/2014/main" id="{080BA9EA-B0E1-471F-BEA2-3DAC2834BDB8}"/>
                </a:ext>
              </a:extLst>
            </p:cNvPr>
            <p:cNvSpPr/>
            <p:nvPr/>
          </p:nvSpPr>
          <p:spPr>
            <a:xfrm>
              <a:off x="5308580"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特徵工程</a:t>
              </a:r>
            </a:p>
          </p:txBody>
        </p:sp>
      </p:grpSp>
      <p:grpSp>
        <p:nvGrpSpPr>
          <p:cNvPr id="45" name="群組 44">
            <a:extLst>
              <a:ext uri="{FF2B5EF4-FFF2-40B4-BE49-F238E27FC236}">
                <a16:creationId xmlns:a16="http://schemas.microsoft.com/office/drawing/2014/main" id="{BEAC0A92-85DD-4BDD-A181-F6B0D23D1A54}"/>
              </a:ext>
            </a:extLst>
          </p:cNvPr>
          <p:cNvGrpSpPr/>
          <p:nvPr/>
        </p:nvGrpSpPr>
        <p:grpSpPr>
          <a:xfrm>
            <a:off x="5298783" y="2820575"/>
            <a:ext cx="7537419" cy="790576"/>
            <a:chOff x="5298783" y="-1"/>
            <a:chExt cx="7537419" cy="790576"/>
          </a:xfrm>
          <a:noFill/>
        </p:grpSpPr>
        <p:sp>
          <p:nvSpPr>
            <p:cNvPr id="46" name="矩形 45">
              <a:extLst>
                <a:ext uri="{FF2B5EF4-FFF2-40B4-BE49-F238E27FC236}">
                  <a16:creationId xmlns:a16="http://schemas.microsoft.com/office/drawing/2014/main" id="{EC12CCC0-BC32-4DFD-B08A-883110082387}"/>
                </a:ext>
              </a:extLst>
            </p:cNvPr>
            <p:cNvSpPr/>
            <p:nvPr/>
          </p:nvSpPr>
          <p:spPr>
            <a:xfrm>
              <a:off x="7845101"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Python</a:t>
              </a:r>
              <a:r>
                <a:rPr lang="zh-TW" altLang="en-US" dirty="0">
                  <a:solidFill>
                    <a:srgbClr val="6C3A27"/>
                  </a:solidFill>
                  <a:latin typeface="微軟正黑體" panose="020B0604030504040204" pitchFamily="34" charset="-120"/>
                  <a:ea typeface="微軟正黑體" panose="020B0604030504040204" pitchFamily="34" charset="-120"/>
                </a:rPr>
                <a:t>及應用</a:t>
              </a:r>
              <a:r>
                <a:rPr lang="en-US" altLang="zh-TW" dirty="0" err="1">
                  <a:solidFill>
                    <a:srgbClr val="6C3A27"/>
                  </a:solidFill>
                  <a:latin typeface="微軟正黑體" panose="020B0604030504040204" pitchFamily="34" charset="-120"/>
                  <a:ea typeface="微軟正黑體" panose="020B0604030504040204" pitchFamily="34" charset="-120"/>
                </a:rPr>
                <a:t>LightGBM</a:t>
              </a:r>
              <a:r>
                <a:rPr lang="zh-TW" altLang="en-US" dirty="0">
                  <a:solidFill>
                    <a:srgbClr val="6C3A27"/>
                  </a:solidFill>
                  <a:latin typeface="微軟正黑體" panose="020B0604030504040204" pitchFamily="34" charset="-120"/>
                  <a:ea typeface="微軟正黑體" panose="020B0604030504040204" pitchFamily="34" charset="-120"/>
                </a:rPr>
                <a:t>模型</a:t>
              </a:r>
            </a:p>
          </p:txBody>
        </p:sp>
        <p:sp>
          <p:nvSpPr>
            <p:cNvPr id="47" name="箭號: 五邊形 46">
              <a:extLst>
                <a:ext uri="{FF2B5EF4-FFF2-40B4-BE49-F238E27FC236}">
                  <a16:creationId xmlns:a16="http://schemas.microsoft.com/office/drawing/2014/main" id="{D1D50E64-4825-483F-B33F-4CC0D628B1C6}"/>
                </a:ext>
              </a:extLst>
            </p:cNvPr>
            <p:cNvSpPr/>
            <p:nvPr/>
          </p:nvSpPr>
          <p:spPr>
            <a:xfrm>
              <a:off x="5298783" y="-1"/>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模型建構</a:t>
              </a:r>
            </a:p>
          </p:txBody>
        </p:sp>
      </p:grpSp>
      <p:grpSp>
        <p:nvGrpSpPr>
          <p:cNvPr id="48" name="群組 47">
            <a:extLst>
              <a:ext uri="{FF2B5EF4-FFF2-40B4-BE49-F238E27FC236}">
                <a16:creationId xmlns:a16="http://schemas.microsoft.com/office/drawing/2014/main" id="{11F4F4A6-64BB-4CA1-96A0-1AD396C07B10}"/>
              </a:ext>
            </a:extLst>
          </p:cNvPr>
          <p:cNvGrpSpPr/>
          <p:nvPr/>
        </p:nvGrpSpPr>
        <p:grpSpPr>
          <a:xfrm>
            <a:off x="5137221" y="3716842"/>
            <a:ext cx="7098960" cy="790575"/>
            <a:chOff x="5137221" y="0"/>
            <a:chExt cx="7098960" cy="790575"/>
          </a:xfrm>
          <a:noFill/>
        </p:grpSpPr>
        <p:sp>
          <p:nvSpPr>
            <p:cNvPr id="49" name="矩形 48">
              <a:extLst>
                <a:ext uri="{FF2B5EF4-FFF2-40B4-BE49-F238E27FC236}">
                  <a16:creationId xmlns:a16="http://schemas.microsoft.com/office/drawing/2014/main" id="{19F0DDDF-2B01-490B-AD75-F1954AC1596D}"/>
                </a:ext>
              </a:extLst>
            </p:cNvPr>
            <p:cNvSpPr/>
            <p:nvPr/>
          </p:nvSpPr>
          <p:spPr>
            <a:xfrm>
              <a:off x="7245080"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R</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Shiny</a:t>
              </a:r>
              <a:r>
                <a:rPr lang="zh-TW" altLang="en-US" dirty="0">
                  <a:solidFill>
                    <a:srgbClr val="6C3A27"/>
                  </a:solidFill>
                  <a:latin typeface="微軟正黑體" panose="020B0604030504040204" pitchFamily="34" charset="-120"/>
                  <a:ea typeface="微軟正黑體" panose="020B0604030504040204" pitchFamily="34" charset="-120"/>
                </a:rPr>
                <a:t>及</a:t>
              </a:r>
              <a:r>
                <a:rPr lang="en-US" altLang="zh-TW" dirty="0">
                  <a:solidFill>
                    <a:srgbClr val="6C3A27"/>
                  </a:solidFill>
                  <a:latin typeface="微軟正黑體" panose="020B0604030504040204" pitchFamily="34" charset="-120"/>
                  <a:ea typeface="微軟正黑體" panose="020B0604030504040204" pitchFamily="34" charset="-120"/>
                </a:rPr>
                <a:t>Tableau</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
          <p:nvSpPr>
            <p:cNvPr id="50" name="箭號: 五邊形 49">
              <a:extLst>
                <a:ext uri="{FF2B5EF4-FFF2-40B4-BE49-F238E27FC236}">
                  <a16:creationId xmlns:a16="http://schemas.microsoft.com/office/drawing/2014/main" id="{4526C4C5-CC76-4933-841B-B962EE0CB4E6}"/>
                </a:ext>
              </a:extLst>
            </p:cNvPr>
            <p:cNvSpPr/>
            <p:nvPr/>
          </p:nvSpPr>
          <p:spPr>
            <a:xfrm>
              <a:off x="5137221"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資料視覺化</a:t>
              </a:r>
            </a:p>
          </p:txBody>
        </p:sp>
      </p:grpSp>
      <p:grpSp>
        <p:nvGrpSpPr>
          <p:cNvPr id="51" name="群組 50">
            <a:extLst>
              <a:ext uri="{FF2B5EF4-FFF2-40B4-BE49-F238E27FC236}">
                <a16:creationId xmlns:a16="http://schemas.microsoft.com/office/drawing/2014/main" id="{EAC10639-CA4E-490D-9173-A80F2C6F931E}"/>
              </a:ext>
            </a:extLst>
          </p:cNvPr>
          <p:cNvGrpSpPr/>
          <p:nvPr/>
        </p:nvGrpSpPr>
        <p:grpSpPr>
          <a:xfrm>
            <a:off x="5446774" y="4594254"/>
            <a:ext cx="6770430" cy="816086"/>
            <a:chOff x="5446775" y="0"/>
            <a:chExt cx="6770430" cy="816086"/>
          </a:xfrm>
          <a:noFill/>
        </p:grpSpPr>
        <p:sp>
          <p:nvSpPr>
            <p:cNvPr id="52" name="矩形 51">
              <a:extLst>
                <a:ext uri="{FF2B5EF4-FFF2-40B4-BE49-F238E27FC236}">
                  <a16:creationId xmlns:a16="http://schemas.microsoft.com/office/drawing/2014/main" id="{06B5D01E-6522-4BF2-8075-6D0B25E3DC02}"/>
                </a:ext>
              </a:extLst>
            </p:cNvPr>
            <p:cNvSpPr/>
            <p:nvPr/>
          </p:nvSpPr>
          <p:spPr>
            <a:xfrm>
              <a:off x="7226104" y="25511"/>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網頁後端連接</a:t>
              </a:r>
              <a:r>
                <a:rPr lang="en-US" altLang="zh-TW" dirty="0">
                  <a:solidFill>
                    <a:srgbClr val="6C3A27"/>
                  </a:solidFill>
                  <a:latin typeface="微軟正黑體" panose="020B0604030504040204" pitchFamily="34" charset="-120"/>
                  <a:ea typeface="微軟正黑體" panose="020B0604030504040204" pitchFamily="34" charset="-120"/>
                </a:rPr>
                <a:t>MS</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SQL</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
          <p:nvSpPr>
            <p:cNvPr id="53" name="箭號: 五邊形 52">
              <a:extLst>
                <a:ext uri="{FF2B5EF4-FFF2-40B4-BE49-F238E27FC236}">
                  <a16:creationId xmlns:a16="http://schemas.microsoft.com/office/drawing/2014/main" id="{A5A1D346-7FB6-4D7F-9C54-42E75EE92B2F}"/>
                </a:ext>
              </a:extLst>
            </p:cNvPr>
            <p:cNvSpPr/>
            <p:nvPr/>
          </p:nvSpPr>
          <p:spPr>
            <a:xfrm>
              <a:off x="5446775"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資料庫</a:t>
              </a:r>
            </a:p>
          </p:txBody>
        </p:sp>
      </p:grpSp>
      <p:sp>
        <p:nvSpPr>
          <p:cNvPr id="17" name="矩形 16">
            <a:extLst>
              <a:ext uri="{FF2B5EF4-FFF2-40B4-BE49-F238E27FC236}">
                <a16:creationId xmlns:a16="http://schemas.microsoft.com/office/drawing/2014/main" id="{C134F587-7B48-4483-A149-2155FF0ACA3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20B152F5-75C3-4AAE-9C96-6A7F60309FB8}"/>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pic>
        <p:nvPicPr>
          <p:cNvPr id="5" name="圖片 4">
            <a:extLst>
              <a:ext uri="{FF2B5EF4-FFF2-40B4-BE49-F238E27FC236}">
                <a16:creationId xmlns:a16="http://schemas.microsoft.com/office/drawing/2014/main" id="{69BB7823-EB9E-4223-8EB5-B710EEAF893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958" b="16030"/>
          <a:stretch/>
        </p:blipFill>
        <p:spPr>
          <a:xfrm>
            <a:off x="1899800" y="1337597"/>
            <a:ext cx="2392928" cy="2349552"/>
          </a:xfrm>
          <a:prstGeom prst="ellipse">
            <a:avLst/>
          </a:prstGeom>
        </p:spPr>
      </p:pic>
      <p:sp>
        <p:nvSpPr>
          <p:cNvPr id="79" name="矩形 78">
            <a:extLst>
              <a:ext uri="{FF2B5EF4-FFF2-40B4-BE49-F238E27FC236}">
                <a16:creationId xmlns:a16="http://schemas.microsoft.com/office/drawing/2014/main" id="{820401B6-506E-4C78-B64E-4983EED557E0}"/>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78" name="群組 77">
            <a:extLst>
              <a:ext uri="{FF2B5EF4-FFF2-40B4-BE49-F238E27FC236}">
                <a16:creationId xmlns:a16="http://schemas.microsoft.com/office/drawing/2014/main" id="{EC1FEC38-FD6E-4D40-AF08-30D26052B533}"/>
              </a:ext>
            </a:extLst>
          </p:cNvPr>
          <p:cNvGrpSpPr/>
          <p:nvPr/>
        </p:nvGrpSpPr>
        <p:grpSpPr>
          <a:xfrm>
            <a:off x="7707957" y="1075219"/>
            <a:ext cx="378873" cy="682306"/>
            <a:chOff x="7367150" y="344632"/>
            <a:chExt cx="570323" cy="900382"/>
          </a:xfrm>
        </p:grpSpPr>
        <p:grpSp>
          <p:nvGrpSpPr>
            <p:cNvPr id="80" name="群組 79">
              <a:extLst>
                <a:ext uri="{FF2B5EF4-FFF2-40B4-BE49-F238E27FC236}">
                  <a16:creationId xmlns:a16="http://schemas.microsoft.com/office/drawing/2014/main" id="{FFD634ED-B039-4F04-B470-DE22774AAA32}"/>
                </a:ext>
              </a:extLst>
            </p:cNvPr>
            <p:cNvGrpSpPr/>
            <p:nvPr/>
          </p:nvGrpSpPr>
          <p:grpSpPr>
            <a:xfrm>
              <a:off x="7451765" y="344632"/>
              <a:ext cx="485708" cy="900382"/>
              <a:chOff x="7196487" y="917823"/>
              <a:chExt cx="337501" cy="1040069"/>
            </a:xfrm>
          </p:grpSpPr>
          <p:cxnSp>
            <p:nvCxnSpPr>
              <p:cNvPr id="84" name="直線接點 83">
                <a:extLst>
                  <a:ext uri="{FF2B5EF4-FFF2-40B4-BE49-F238E27FC236}">
                    <a16:creationId xmlns:a16="http://schemas.microsoft.com/office/drawing/2014/main" id="{E7E1D6BC-6DF2-45F8-AA2F-A3260F3A6552}"/>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D443DBD9-E87B-427F-981E-97597E89FCA5}"/>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81" name="群組 80">
              <a:extLst>
                <a:ext uri="{FF2B5EF4-FFF2-40B4-BE49-F238E27FC236}">
                  <a16:creationId xmlns:a16="http://schemas.microsoft.com/office/drawing/2014/main" id="{A1BAE212-D3F3-44B0-B8F8-D879E2962DAD}"/>
                </a:ext>
              </a:extLst>
            </p:cNvPr>
            <p:cNvGrpSpPr/>
            <p:nvPr/>
          </p:nvGrpSpPr>
          <p:grpSpPr>
            <a:xfrm>
              <a:off x="7367150" y="350982"/>
              <a:ext cx="475247" cy="894032"/>
              <a:chOff x="7200121" y="925158"/>
              <a:chExt cx="330232" cy="1032734"/>
            </a:xfrm>
          </p:grpSpPr>
          <p:cxnSp>
            <p:nvCxnSpPr>
              <p:cNvPr id="82" name="直線接點 81">
                <a:extLst>
                  <a:ext uri="{FF2B5EF4-FFF2-40B4-BE49-F238E27FC236}">
                    <a16:creationId xmlns:a16="http://schemas.microsoft.com/office/drawing/2014/main" id="{E4CF139B-E83F-48AD-995F-819846C553DB}"/>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E418713A-65D4-4501-AD6E-338801FFBEEB}"/>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86" name="群組 85">
            <a:extLst>
              <a:ext uri="{FF2B5EF4-FFF2-40B4-BE49-F238E27FC236}">
                <a16:creationId xmlns:a16="http://schemas.microsoft.com/office/drawing/2014/main" id="{554392A1-24AA-47C2-86A9-8DBDA3150892}"/>
              </a:ext>
            </a:extLst>
          </p:cNvPr>
          <p:cNvGrpSpPr/>
          <p:nvPr/>
        </p:nvGrpSpPr>
        <p:grpSpPr>
          <a:xfrm>
            <a:off x="5496174" y="1862607"/>
            <a:ext cx="5752937" cy="0"/>
            <a:chOff x="5496174" y="1102001"/>
            <a:chExt cx="5752937" cy="0"/>
          </a:xfrm>
        </p:grpSpPr>
        <p:cxnSp>
          <p:nvCxnSpPr>
            <p:cNvPr id="87" name="直線接點 86">
              <a:extLst>
                <a:ext uri="{FF2B5EF4-FFF2-40B4-BE49-F238E27FC236}">
                  <a16:creationId xmlns:a16="http://schemas.microsoft.com/office/drawing/2014/main" id="{BAFD3150-3E19-415E-847B-BFE33A6EAC10}"/>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AF3737A5-FDED-4457-B097-E01E432CBC49}"/>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6C6BE65F-6411-4E44-9196-C8258F9E0795}"/>
              </a:ext>
            </a:extLst>
          </p:cNvPr>
          <p:cNvGrpSpPr/>
          <p:nvPr/>
        </p:nvGrpSpPr>
        <p:grpSpPr>
          <a:xfrm>
            <a:off x="5496174" y="2750447"/>
            <a:ext cx="5752937" cy="0"/>
            <a:chOff x="5496174" y="1102001"/>
            <a:chExt cx="5752937" cy="0"/>
          </a:xfrm>
        </p:grpSpPr>
        <p:cxnSp>
          <p:nvCxnSpPr>
            <p:cNvPr id="90" name="直線接點 89">
              <a:extLst>
                <a:ext uri="{FF2B5EF4-FFF2-40B4-BE49-F238E27FC236}">
                  <a16:creationId xmlns:a16="http://schemas.microsoft.com/office/drawing/2014/main" id="{632EE1A5-452E-4AF3-ACAE-30882B29B76B}"/>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290D9AEA-DC9B-4DBC-98AE-03C56C5E2C11}"/>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68C19A31-0C65-499E-A9A7-28D8847655E3}"/>
              </a:ext>
            </a:extLst>
          </p:cNvPr>
          <p:cNvGrpSpPr/>
          <p:nvPr/>
        </p:nvGrpSpPr>
        <p:grpSpPr>
          <a:xfrm>
            <a:off x="5496174" y="3657141"/>
            <a:ext cx="5752936" cy="0"/>
            <a:chOff x="5496174" y="1102001"/>
            <a:chExt cx="5752936" cy="0"/>
          </a:xfrm>
        </p:grpSpPr>
        <p:cxnSp>
          <p:nvCxnSpPr>
            <p:cNvPr id="93" name="直線接點 92">
              <a:extLst>
                <a:ext uri="{FF2B5EF4-FFF2-40B4-BE49-F238E27FC236}">
                  <a16:creationId xmlns:a16="http://schemas.microsoft.com/office/drawing/2014/main" id="{B70FC1AD-5DBA-4F0C-8895-AAF8AAF07C9E}"/>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61321FCD-BDCA-4D3E-B6A8-68E94EF11F2F}"/>
                </a:ext>
              </a:extLst>
            </p:cNvPr>
            <p:cNvCxnSpPr>
              <a:cxnSpLocks/>
            </p:cNvCxnSpPr>
            <p:nvPr/>
          </p:nvCxnSpPr>
          <p:spPr>
            <a:xfrm>
              <a:off x="8524921"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BEFF244E-E9D9-4F89-A311-4E42B2F4E982}"/>
              </a:ext>
            </a:extLst>
          </p:cNvPr>
          <p:cNvGrpSpPr/>
          <p:nvPr/>
        </p:nvGrpSpPr>
        <p:grpSpPr>
          <a:xfrm>
            <a:off x="5583115" y="4554406"/>
            <a:ext cx="5752935" cy="0"/>
            <a:chOff x="5496174" y="1102001"/>
            <a:chExt cx="5752935" cy="0"/>
          </a:xfrm>
        </p:grpSpPr>
        <p:cxnSp>
          <p:nvCxnSpPr>
            <p:cNvPr id="96" name="直線接點 95">
              <a:extLst>
                <a:ext uri="{FF2B5EF4-FFF2-40B4-BE49-F238E27FC236}">
                  <a16:creationId xmlns:a16="http://schemas.microsoft.com/office/drawing/2014/main" id="{6D6CBDA4-826F-43DD-ADBA-82D7CC6B1933}"/>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FC9E4F2D-35E9-4A36-B74F-FE6E52CF4792}"/>
                </a:ext>
              </a:extLst>
            </p:cNvPr>
            <p:cNvCxnSpPr>
              <a:cxnSpLocks/>
            </p:cNvCxnSpPr>
            <p:nvPr/>
          </p:nvCxnSpPr>
          <p:spPr>
            <a:xfrm>
              <a:off x="8524920"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55B62977-0187-4D33-A571-0EDA87C263EF}"/>
              </a:ext>
            </a:extLst>
          </p:cNvPr>
          <p:cNvGrpSpPr/>
          <p:nvPr/>
        </p:nvGrpSpPr>
        <p:grpSpPr>
          <a:xfrm>
            <a:off x="7707957" y="1969700"/>
            <a:ext cx="378873" cy="682306"/>
            <a:chOff x="7367150" y="344632"/>
            <a:chExt cx="570323" cy="900382"/>
          </a:xfrm>
        </p:grpSpPr>
        <p:grpSp>
          <p:nvGrpSpPr>
            <p:cNvPr id="99" name="群組 98">
              <a:extLst>
                <a:ext uri="{FF2B5EF4-FFF2-40B4-BE49-F238E27FC236}">
                  <a16:creationId xmlns:a16="http://schemas.microsoft.com/office/drawing/2014/main" id="{328ADE41-4DD1-4837-866A-EDE30630C14A}"/>
                </a:ext>
              </a:extLst>
            </p:cNvPr>
            <p:cNvGrpSpPr/>
            <p:nvPr/>
          </p:nvGrpSpPr>
          <p:grpSpPr>
            <a:xfrm>
              <a:off x="7451765" y="344632"/>
              <a:ext cx="485708" cy="900382"/>
              <a:chOff x="7196487" y="917823"/>
              <a:chExt cx="337501" cy="1040069"/>
            </a:xfrm>
          </p:grpSpPr>
          <p:cxnSp>
            <p:nvCxnSpPr>
              <p:cNvPr id="103" name="直線接點 102">
                <a:extLst>
                  <a:ext uri="{FF2B5EF4-FFF2-40B4-BE49-F238E27FC236}">
                    <a16:creationId xmlns:a16="http://schemas.microsoft.com/office/drawing/2014/main" id="{00DCFCF1-980A-4A7A-81BF-A2766E7DBE33}"/>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3D7B808F-2A1A-46AE-9504-60F61A1F372A}"/>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FDE3C8F6-1849-4C91-9B36-5DE8F0B4E688}"/>
                </a:ext>
              </a:extLst>
            </p:cNvPr>
            <p:cNvGrpSpPr/>
            <p:nvPr/>
          </p:nvGrpSpPr>
          <p:grpSpPr>
            <a:xfrm>
              <a:off x="7367150" y="350982"/>
              <a:ext cx="475247" cy="894032"/>
              <a:chOff x="7200121" y="925158"/>
              <a:chExt cx="330232" cy="1032734"/>
            </a:xfrm>
          </p:grpSpPr>
          <p:cxnSp>
            <p:nvCxnSpPr>
              <p:cNvPr id="101" name="直線接點 100">
                <a:extLst>
                  <a:ext uri="{FF2B5EF4-FFF2-40B4-BE49-F238E27FC236}">
                    <a16:creationId xmlns:a16="http://schemas.microsoft.com/office/drawing/2014/main" id="{10DA66CE-5020-47DE-81BC-3EEB28D9E45E}"/>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AA255CCB-4004-4C34-926C-C2D31258545E}"/>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05" name="群組 104">
            <a:extLst>
              <a:ext uri="{FF2B5EF4-FFF2-40B4-BE49-F238E27FC236}">
                <a16:creationId xmlns:a16="http://schemas.microsoft.com/office/drawing/2014/main" id="{0094F958-9A21-4809-81D5-73F23B5B28A6}"/>
              </a:ext>
            </a:extLst>
          </p:cNvPr>
          <p:cNvGrpSpPr/>
          <p:nvPr/>
        </p:nvGrpSpPr>
        <p:grpSpPr>
          <a:xfrm>
            <a:off x="7707957" y="2864181"/>
            <a:ext cx="378873" cy="682306"/>
            <a:chOff x="7367150" y="344632"/>
            <a:chExt cx="570323" cy="900382"/>
          </a:xfrm>
        </p:grpSpPr>
        <p:grpSp>
          <p:nvGrpSpPr>
            <p:cNvPr id="106" name="群組 105">
              <a:extLst>
                <a:ext uri="{FF2B5EF4-FFF2-40B4-BE49-F238E27FC236}">
                  <a16:creationId xmlns:a16="http://schemas.microsoft.com/office/drawing/2014/main" id="{FCFBE5B7-431F-41C8-A2DD-1B4A287E712F}"/>
                </a:ext>
              </a:extLst>
            </p:cNvPr>
            <p:cNvGrpSpPr/>
            <p:nvPr/>
          </p:nvGrpSpPr>
          <p:grpSpPr>
            <a:xfrm>
              <a:off x="7451765" y="344632"/>
              <a:ext cx="485708" cy="900382"/>
              <a:chOff x="7196487" y="917823"/>
              <a:chExt cx="337501" cy="1040069"/>
            </a:xfrm>
          </p:grpSpPr>
          <p:cxnSp>
            <p:nvCxnSpPr>
              <p:cNvPr id="110" name="直線接點 109">
                <a:extLst>
                  <a:ext uri="{FF2B5EF4-FFF2-40B4-BE49-F238E27FC236}">
                    <a16:creationId xmlns:a16="http://schemas.microsoft.com/office/drawing/2014/main" id="{448E4BCA-3B2D-4711-A83E-FBA2B6C96D7E}"/>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48AAC0B8-64A6-480A-A2B6-12F4028746B2}"/>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874875A9-AAF5-4DD1-9E62-B949FBE4FB0B}"/>
                </a:ext>
              </a:extLst>
            </p:cNvPr>
            <p:cNvGrpSpPr/>
            <p:nvPr/>
          </p:nvGrpSpPr>
          <p:grpSpPr>
            <a:xfrm>
              <a:off x="7367150" y="350982"/>
              <a:ext cx="475247" cy="894032"/>
              <a:chOff x="7200121" y="925158"/>
              <a:chExt cx="330232" cy="1032734"/>
            </a:xfrm>
          </p:grpSpPr>
          <p:cxnSp>
            <p:nvCxnSpPr>
              <p:cNvPr id="108" name="直線接點 107">
                <a:extLst>
                  <a:ext uri="{FF2B5EF4-FFF2-40B4-BE49-F238E27FC236}">
                    <a16:creationId xmlns:a16="http://schemas.microsoft.com/office/drawing/2014/main" id="{5770D9E4-4E8D-4A60-BF58-680D058EA40B}"/>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AADEF5FE-9D15-46D9-ACBD-E249D9533D5C}"/>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12" name="群組 111">
            <a:extLst>
              <a:ext uri="{FF2B5EF4-FFF2-40B4-BE49-F238E27FC236}">
                <a16:creationId xmlns:a16="http://schemas.microsoft.com/office/drawing/2014/main" id="{3E4342EE-8679-4E82-83F3-515628D28ABD}"/>
              </a:ext>
            </a:extLst>
          </p:cNvPr>
          <p:cNvGrpSpPr/>
          <p:nvPr/>
        </p:nvGrpSpPr>
        <p:grpSpPr>
          <a:xfrm>
            <a:off x="7707957" y="4653141"/>
            <a:ext cx="378873" cy="682306"/>
            <a:chOff x="7367150" y="344632"/>
            <a:chExt cx="570323" cy="900382"/>
          </a:xfrm>
        </p:grpSpPr>
        <p:grpSp>
          <p:nvGrpSpPr>
            <p:cNvPr id="113" name="群組 112">
              <a:extLst>
                <a:ext uri="{FF2B5EF4-FFF2-40B4-BE49-F238E27FC236}">
                  <a16:creationId xmlns:a16="http://schemas.microsoft.com/office/drawing/2014/main" id="{CAB92A55-EAB8-4370-8521-F4252AAECBE3}"/>
                </a:ext>
              </a:extLst>
            </p:cNvPr>
            <p:cNvGrpSpPr/>
            <p:nvPr/>
          </p:nvGrpSpPr>
          <p:grpSpPr>
            <a:xfrm>
              <a:off x="7451765" y="344632"/>
              <a:ext cx="485708" cy="900382"/>
              <a:chOff x="7196487" y="917823"/>
              <a:chExt cx="337501" cy="1040069"/>
            </a:xfrm>
          </p:grpSpPr>
          <p:cxnSp>
            <p:nvCxnSpPr>
              <p:cNvPr id="146" name="直線接點 145">
                <a:extLst>
                  <a:ext uri="{FF2B5EF4-FFF2-40B4-BE49-F238E27FC236}">
                    <a16:creationId xmlns:a16="http://schemas.microsoft.com/office/drawing/2014/main" id="{65035020-3559-4E64-B030-285BCB7FEE83}"/>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47" name="直線接點 146">
                <a:extLst>
                  <a:ext uri="{FF2B5EF4-FFF2-40B4-BE49-F238E27FC236}">
                    <a16:creationId xmlns:a16="http://schemas.microsoft.com/office/drawing/2014/main" id="{E42A53DD-BB8D-424A-B4A1-66D816C60C44}"/>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14" name="群組 113">
              <a:extLst>
                <a:ext uri="{FF2B5EF4-FFF2-40B4-BE49-F238E27FC236}">
                  <a16:creationId xmlns:a16="http://schemas.microsoft.com/office/drawing/2014/main" id="{0839B61A-58E3-4339-AA13-67440426766C}"/>
                </a:ext>
              </a:extLst>
            </p:cNvPr>
            <p:cNvGrpSpPr/>
            <p:nvPr/>
          </p:nvGrpSpPr>
          <p:grpSpPr>
            <a:xfrm>
              <a:off x="7367150" y="350982"/>
              <a:ext cx="475247" cy="894032"/>
              <a:chOff x="7200121" y="925158"/>
              <a:chExt cx="330232" cy="1032734"/>
            </a:xfrm>
          </p:grpSpPr>
          <p:cxnSp>
            <p:nvCxnSpPr>
              <p:cNvPr id="144" name="直線接點 143">
                <a:extLst>
                  <a:ext uri="{FF2B5EF4-FFF2-40B4-BE49-F238E27FC236}">
                    <a16:creationId xmlns:a16="http://schemas.microsoft.com/office/drawing/2014/main" id="{5414C916-1C4C-4BF1-AD6E-ECAB08C97D75}"/>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6F7F5333-9B3C-4185-AFDD-ACFEE5A7D8A6}"/>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48" name="群組 147">
            <a:extLst>
              <a:ext uri="{FF2B5EF4-FFF2-40B4-BE49-F238E27FC236}">
                <a16:creationId xmlns:a16="http://schemas.microsoft.com/office/drawing/2014/main" id="{C5E2E973-F2C5-4754-9162-FC7116F32786}"/>
              </a:ext>
            </a:extLst>
          </p:cNvPr>
          <p:cNvGrpSpPr/>
          <p:nvPr/>
        </p:nvGrpSpPr>
        <p:grpSpPr>
          <a:xfrm>
            <a:off x="7707957" y="3758662"/>
            <a:ext cx="378873" cy="682306"/>
            <a:chOff x="7367150" y="344632"/>
            <a:chExt cx="570323" cy="900382"/>
          </a:xfrm>
        </p:grpSpPr>
        <p:grpSp>
          <p:nvGrpSpPr>
            <p:cNvPr id="149" name="群組 148">
              <a:extLst>
                <a:ext uri="{FF2B5EF4-FFF2-40B4-BE49-F238E27FC236}">
                  <a16:creationId xmlns:a16="http://schemas.microsoft.com/office/drawing/2014/main" id="{15D1AEDF-F01A-44F8-BDBF-4443B149D787}"/>
                </a:ext>
              </a:extLst>
            </p:cNvPr>
            <p:cNvGrpSpPr/>
            <p:nvPr/>
          </p:nvGrpSpPr>
          <p:grpSpPr>
            <a:xfrm>
              <a:off x="7451765" y="344632"/>
              <a:ext cx="485708" cy="900382"/>
              <a:chOff x="7196487" y="917823"/>
              <a:chExt cx="337501" cy="1040069"/>
            </a:xfrm>
          </p:grpSpPr>
          <p:cxnSp>
            <p:nvCxnSpPr>
              <p:cNvPr id="153" name="直線接點 152">
                <a:extLst>
                  <a:ext uri="{FF2B5EF4-FFF2-40B4-BE49-F238E27FC236}">
                    <a16:creationId xmlns:a16="http://schemas.microsoft.com/office/drawing/2014/main" id="{E930401A-40A0-4846-9825-9ED8C7CA20B1}"/>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E0DD5861-0588-4075-BA8C-A48ED1946029}"/>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群組 149">
              <a:extLst>
                <a:ext uri="{FF2B5EF4-FFF2-40B4-BE49-F238E27FC236}">
                  <a16:creationId xmlns:a16="http://schemas.microsoft.com/office/drawing/2014/main" id="{3A7BA7F2-9124-495F-97BC-E94D10575360}"/>
                </a:ext>
              </a:extLst>
            </p:cNvPr>
            <p:cNvGrpSpPr/>
            <p:nvPr/>
          </p:nvGrpSpPr>
          <p:grpSpPr>
            <a:xfrm>
              <a:off x="7367150" y="350982"/>
              <a:ext cx="475247" cy="894032"/>
              <a:chOff x="7200121" y="925158"/>
              <a:chExt cx="330232" cy="1032734"/>
            </a:xfrm>
          </p:grpSpPr>
          <p:cxnSp>
            <p:nvCxnSpPr>
              <p:cNvPr id="151" name="直線接點 150">
                <a:extLst>
                  <a:ext uri="{FF2B5EF4-FFF2-40B4-BE49-F238E27FC236}">
                    <a16:creationId xmlns:a16="http://schemas.microsoft.com/office/drawing/2014/main" id="{E89A8C66-A7B1-4F20-A634-CDB7D9D28B3F}"/>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A9FA6BA5-21B8-45B6-9FAA-90DE369046FB}"/>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16" name="群組 115">
            <a:extLst>
              <a:ext uri="{FF2B5EF4-FFF2-40B4-BE49-F238E27FC236}">
                <a16:creationId xmlns:a16="http://schemas.microsoft.com/office/drawing/2014/main" id="{1E11C995-2BF6-4C99-80C1-B1BB9F10C990}"/>
              </a:ext>
            </a:extLst>
          </p:cNvPr>
          <p:cNvGrpSpPr/>
          <p:nvPr/>
        </p:nvGrpSpPr>
        <p:grpSpPr>
          <a:xfrm>
            <a:off x="0" y="5832805"/>
            <a:ext cx="12192000" cy="1165969"/>
            <a:chOff x="0" y="5832805"/>
            <a:chExt cx="12192000" cy="1165969"/>
          </a:xfrm>
        </p:grpSpPr>
        <p:sp>
          <p:nvSpPr>
            <p:cNvPr id="117" name="矩形 116">
              <a:extLst>
                <a:ext uri="{FF2B5EF4-FFF2-40B4-BE49-F238E27FC236}">
                  <a16:creationId xmlns:a16="http://schemas.microsoft.com/office/drawing/2014/main" id="{2070A5CC-D79B-48E2-8579-6DE72F9894B8}"/>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矩形 117">
              <a:extLst>
                <a:ext uri="{FF2B5EF4-FFF2-40B4-BE49-F238E27FC236}">
                  <a16:creationId xmlns:a16="http://schemas.microsoft.com/office/drawing/2014/main" id="{D58DF01D-3AC6-4CBE-8C8A-DB85D098A3BC}"/>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118">
              <a:extLst>
                <a:ext uri="{FF2B5EF4-FFF2-40B4-BE49-F238E27FC236}">
                  <a16:creationId xmlns:a16="http://schemas.microsoft.com/office/drawing/2014/main" id="{1EA20DB7-6794-4440-8919-33995F49E416}"/>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矩形 119">
              <a:extLst>
                <a:ext uri="{FF2B5EF4-FFF2-40B4-BE49-F238E27FC236}">
                  <a16:creationId xmlns:a16="http://schemas.microsoft.com/office/drawing/2014/main" id="{E80712D6-8D94-43CC-BAD3-F4D0E2C264B8}"/>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矩形 120">
              <a:extLst>
                <a:ext uri="{FF2B5EF4-FFF2-40B4-BE49-F238E27FC236}">
                  <a16:creationId xmlns:a16="http://schemas.microsoft.com/office/drawing/2014/main" id="{24F30F5C-DC70-4609-B8B1-F72DA3C52637}"/>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DC445C05-E41D-4280-ABE3-AA0F70921D38}"/>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a:extLst>
                <a:ext uri="{FF2B5EF4-FFF2-40B4-BE49-F238E27FC236}">
                  <a16:creationId xmlns:a16="http://schemas.microsoft.com/office/drawing/2014/main" id="{4289D16A-FDB0-4F8C-A06D-A22CAF627ABD}"/>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矩形 123">
              <a:extLst>
                <a:ext uri="{FF2B5EF4-FFF2-40B4-BE49-F238E27FC236}">
                  <a16:creationId xmlns:a16="http://schemas.microsoft.com/office/drawing/2014/main" id="{561ECB1C-52CA-45AE-9BA4-27404F21DEDF}"/>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5" name="直線接點 124">
              <a:extLst>
                <a:ext uri="{FF2B5EF4-FFF2-40B4-BE49-F238E27FC236}">
                  <a16:creationId xmlns:a16="http://schemas.microsoft.com/office/drawing/2014/main" id="{5D2DEFF7-B373-42AF-BCEC-D3D7C9926F7B}"/>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C848A128-2684-4F0D-A69E-AC951422C9EA}"/>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7BD51B25-E3B5-4FEF-8E4A-9E5B9BB826DE}"/>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8" name="直線接點 127">
              <a:extLst>
                <a:ext uri="{FF2B5EF4-FFF2-40B4-BE49-F238E27FC236}">
                  <a16:creationId xmlns:a16="http://schemas.microsoft.com/office/drawing/2014/main" id="{325B3A52-2050-4EB7-9D57-8CE4A1856A98}"/>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9" name="群組 128">
              <a:extLst>
                <a:ext uri="{FF2B5EF4-FFF2-40B4-BE49-F238E27FC236}">
                  <a16:creationId xmlns:a16="http://schemas.microsoft.com/office/drawing/2014/main" id="{D01B980E-BDDC-432B-A1AA-009A1E221A41}"/>
                </a:ext>
              </a:extLst>
            </p:cNvPr>
            <p:cNvGrpSpPr/>
            <p:nvPr/>
          </p:nvGrpSpPr>
          <p:grpSpPr>
            <a:xfrm>
              <a:off x="672089" y="5996200"/>
              <a:ext cx="11180350" cy="885391"/>
              <a:chOff x="129930" y="1808128"/>
              <a:chExt cx="11180350" cy="885391"/>
            </a:xfrm>
          </p:grpSpPr>
          <p:sp>
            <p:nvSpPr>
              <p:cNvPr id="130" name="矩形 129">
                <a:extLst>
                  <a:ext uri="{FF2B5EF4-FFF2-40B4-BE49-F238E27FC236}">
                    <a16:creationId xmlns:a16="http://schemas.microsoft.com/office/drawing/2014/main" id="{1915DD59-EFCB-445B-AF90-1FC10DAD2444}"/>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31" name="矩形 130">
                <a:extLst>
                  <a:ext uri="{FF2B5EF4-FFF2-40B4-BE49-F238E27FC236}">
                    <a16:creationId xmlns:a16="http://schemas.microsoft.com/office/drawing/2014/main" id="{F3BC5679-9BA7-445B-AA55-83F1E235188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32" name="矩形 131">
                <a:extLst>
                  <a:ext uri="{FF2B5EF4-FFF2-40B4-BE49-F238E27FC236}">
                    <a16:creationId xmlns:a16="http://schemas.microsoft.com/office/drawing/2014/main" id="{4EE81A2A-B15F-47CA-A058-F944AE49BC56}"/>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33" name="矩形 132">
                <a:extLst>
                  <a:ext uri="{FF2B5EF4-FFF2-40B4-BE49-F238E27FC236}">
                    <a16:creationId xmlns:a16="http://schemas.microsoft.com/office/drawing/2014/main" id="{04E8338D-8BA0-4267-A015-3C9682C15E81}"/>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34" name="矩形 133">
                <a:extLst>
                  <a:ext uri="{FF2B5EF4-FFF2-40B4-BE49-F238E27FC236}">
                    <a16:creationId xmlns:a16="http://schemas.microsoft.com/office/drawing/2014/main" id="{3C5AB42F-F9FC-4AA0-9D76-474C3C6EF14B}"/>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35" name="矩形 134">
                <a:extLst>
                  <a:ext uri="{FF2B5EF4-FFF2-40B4-BE49-F238E27FC236}">
                    <a16:creationId xmlns:a16="http://schemas.microsoft.com/office/drawing/2014/main" id="{5430ADDD-1149-4FF5-A463-D9F3E9FEAF97}"/>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36" name="矩形 135">
                <a:extLst>
                  <a:ext uri="{FF2B5EF4-FFF2-40B4-BE49-F238E27FC236}">
                    <a16:creationId xmlns:a16="http://schemas.microsoft.com/office/drawing/2014/main" id="{3A3A53D9-F66E-45C4-B3A7-69810A9A6F61}"/>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37" name="矩形 136">
                <a:extLst>
                  <a:ext uri="{FF2B5EF4-FFF2-40B4-BE49-F238E27FC236}">
                    <a16:creationId xmlns:a16="http://schemas.microsoft.com/office/drawing/2014/main" id="{34861D6D-3544-4626-BAD1-66CB1EE492CD}"/>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3098451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草創模型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grpSp>
        <p:nvGrpSpPr>
          <p:cNvPr id="4" name="群組 3">
            <a:extLst>
              <a:ext uri="{FF2B5EF4-FFF2-40B4-BE49-F238E27FC236}">
                <a16:creationId xmlns:a16="http://schemas.microsoft.com/office/drawing/2014/main" id="{EC82A846-9001-46DF-8C93-954546F1F118}"/>
              </a:ext>
            </a:extLst>
          </p:cNvPr>
          <p:cNvGrpSpPr/>
          <p:nvPr/>
        </p:nvGrpSpPr>
        <p:grpSpPr>
          <a:xfrm>
            <a:off x="1564395" y="1109013"/>
            <a:ext cx="2083459" cy="4350954"/>
            <a:chOff x="1564395" y="1109013"/>
            <a:chExt cx="2083459" cy="4350954"/>
          </a:xfrm>
        </p:grpSpPr>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訓練集基本欄位</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1564395" y="18311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日期</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1564395" y="259212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商店編號</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1564395" y="335315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商品編號</a:t>
              </a:r>
            </a:p>
          </p:txBody>
        </p:sp>
        <p:sp>
          <p:nvSpPr>
            <p:cNvPr id="121" name="矩形: 圓角 120">
              <a:extLst>
                <a:ext uri="{FF2B5EF4-FFF2-40B4-BE49-F238E27FC236}">
                  <a16:creationId xmlns:a16="http://schemas.microsoft.com/office/drawing/2014/main" id="{33ECFDE8-CD30-4CEB-B8BE-37A73F8C5146}"/>
                </a:ext>
              </a:extLst>
            </p:cNvPr>
            <p:cNvSpPr/>
            <p:nvPr/>
          </p:nvSpPr>
          <p:spPr>
            <a:xfrm>
              <a:off x="1564395" y="411417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22" name="矩形: 圓角 121">
              <a:extLst>
                <a:ext uri="{FF2B5EF4-FFF2-40B4-BE49-F238E27FC236}">
                  <a16:creationId xmlns:a16="http://schemas.microsoft.com/office/drawing/2014/main" id="{BF1E096C-7708-422F-AFFD-1346F04B609B}"/>
                </a:ext>
              </a:extLst>
            </p:cNvPr>
            <p:cNvSpPr/>
            <p:nvPr/>
          </p:nvSpPr>
          <p:spPr>
            <a:xfrm>
              <a:off x="1564395" y="487519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7937092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草創模型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訓練集基本欄位</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1564395" y="18311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日期</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1564395" y="259212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商店編號</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1564395" y="335315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商品編號</a:t>
            </a:r>
          </a:p>
        </p:txBody>
      </p:sp>
      <p:sp>
        <p:nvSpPr>
          <p:cNvPr id="121" name="矩形: 圓角 120">
            <a:extLst>
              <a:ext uri="{FF2B5EF4-FFF2-40B4-BE49-F238E27FC236}">
                <a16:creationId xmlns:a16="http://schemas.microsoft.com/office/drawing/2014/main" id="{33ECFDE8-CD30-4CEB-B8BE-37A73F8C5146}"/>
              </a:ext>
            </a:extLst>
          </p:cNvPr>
          <p:cNvSpPr/>
          <p:nvPr/>
        </p:nvSpPr>
        <p:spPr>
          <a:xfrm>
            <a:off x="1564395" y="411417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22" name="矩形: 圓角 121">
            <a:extLst>
              <a:ext uri="{FF2B5EF4-FFF2-40B4-BE49-F238E27FC236}">
                <a16:creationId xmlns:a16="http://schemas.microsoft.com/office/drawing/2014/main" id="{BF1E096C-7708-422F-AFFD-1346F04B609B}"/>
              </a:ext>
            </a:extLst>
          </p:cNvPr>
          <p:cNvSpPr/>
          <p:nvPr/>
        </p:nvSpPr>
        <p:spPr>
          <a:xfrm>
            <a:off x="1564395" y="487519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869A123A-BDB9-4F1B-9B1B-30C144BA9B46}"/>
              </a:ext>
            </a:extLst>
          </p:cNvPr>
          <p:cNvGrpSpPr/>
          <p:nvPr/>
        </p:nvGrpSpPr>
        <p:grpSpPr>
          <a:xfrm>
            <a:off x="4940822" y="788506"/>
            <a:ext cx="2057163" cy="2077821"/>
            <a:chOff x="4940822" y="788506"/>
            <a:chExt cx="2057163" cy="2077821"/>
          </a:xfrm>
        </p:grpSpPr>
        <p:sp>
          <p:nvSpPr>
            <p:cNvPr id="123" name="矩形: 圓角 122">
              <a:extLst>
                <a:ext uri="{FF2B5EF4-FFF2-40B4-BE49-F238E27FC236}">
                  <a16:creationId xmlns:a16="http://schemas.microsoft.com/office/drawing/2014/main" id="{30A47040-110C-41F9-AD5B-880ED073FCFF}"/>
                </a:ext>
              </a:extLst>
            </p:cNvPr>
            <p:cNvSpPr/>
            <p:nvPr/>
          </p:nvSpPr>
          <p:spPr>
            <a:xfrm>
              <a:off x="4940822" y="153502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月</a:t>
              </a:r>
            </a:p>
          </p:txBody>
        </p:sp>
        <p:sp>
          <p:nvSpPr>
            <p:cNvPr id="124" name="矩形: 圓角 123">
              <a:extLst>
                <a:ext uri="{FF2B5EF4-FFF2-40B4-BE49-F238E27FC236}">
                  <a16:creationId xmlns:a16="http://schemas.microsoft.com/office/drawing/2014/main" id="{17FB0D41-8DA9-4A06-9E79-39B7DB7E2E57}"/>
                </a:ext>
              </a:extLst>
            </p:cNvPr>
            <p:cNvSpPr/>
            <p:nvPr/>
          </p:nvSpPr>
          <p:spPr>
            <a:xfrm>
              <a:off x="4940822" y="7885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年</a:t>
              </a:r>
            </a:p>
          </p:txBody>
        </p:sp>
        <p:sp>
          <p:nvSpPr>
            <p:cNvPr id="125" name="矩形: 圓角 124">
              <a:extLst>
                <a:ext uri="{FF2B5EF4-FFF2-40B4-BE49-F238E27FC236}">
                  <a16:creationId xmlns:a16="http://schemas.microsoft.com/office/drawing/2014/main" id="{1509CE80-1541-479D-8661-1BA4843EB507}"/>
                </a:ext>
              </a:extLst>
            </p:cNvPr>
            <p:cNvSpPr/>
            <p:nvPr/>
          </p:nvSpPr>
          <p:spPr>
            <a:xfrm>
              <a:off x="4940822" y="228155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a:t>
              </a:r>
            </a:p>
          </p:txBody>
        </p:sp>
      </p:grpSp>
      <p:sp>
        <p:nvSpPr>
          <p:cNvPr id="24" name="矩形 23">
            <a:extLst>
              <a:ext uri="{FF2B5EF4-FFF2-40B4-BE49-F238E27FC236}">
                <a16:creationId xmlns:a16="http://schemas.microsoft.com/office/drawing/2014/main" id="{1027FF01-D701-4969-B07D-AC2F435BDB10}"/>
              </a:ext>
            </a:extLst>
          </p:cNvPr>
          <p:cNvSpPr/>
          <p:nvPr/>
        </p:nvSpPr>
        <p:spPr>
          <a:xfrm>
            <a:off x="1288973" y="2415881"/>
            <a:ext cx="2752571" cy="329180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361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草創模型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訓練集基本欄位</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1564395" y="18311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日期</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1564395" y="259212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商店編號</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1564395" y="335315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商品編號</a:t>
            </a:r>
          </a:p>
        </p:txBody>
      </p:sp>
      <p:sp>
        <p:nvSpPr>
          <p:cNvPr id="121" name="矩形: 圓角 120">
            <a:extLst>
              <a:ext uri="{FF2B5EF4-FFF2-40B4-BE49-F238E27FC236}">
                <a16:creationId xmlns:a16="http://schemas.microsoft.com/office/drawing/2014/main" id="{33ECFDE8-CD30-4CEB-B8BE-37A73F8C5146}"/>
              </a:ext>
            </a:extLst>
          </p:cNvPr>
          <p:cNvSpPr/>
          <p:nvPr/>
        </p:nvSpPr>
        <p:spPr>
          <a:xfrm>
            <a:off x="1564395" y="411417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22" name="矩形: 圓角 121">
            <a:extLst>
              <a:ext uri="{FF2B5EF4-FFF2-40B4-BE49-F238E27FC236}">
                <a16:creationId xmlns:a16="http://schemas.microsoft.com/office/drawing/2014/main" id="{BF1E096C-7708-422F-AFFD-1346F04B609B}"/>
              </a:ext>
            </a:extLst>
          </p:cNvPr>
          <p:cNvSpPr/>
          <p:nvPr/>
        </p:nvSpPr>
        <p:spPr>
          <a:xfrm>
            <a:off x="1564395" y="487519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sp>
        <p:nvSpPr>
          <p:cNvPr id="131" name="矩形: 圓角 130">
            <a:extLst>
              <a:ext uri="{FF2B5EF4-FFF2-40B4-BE49-F238E27FC236}">
                <a16:creationId xmlns:a16="http://schemas.microsoft.com/office/drawing/2014/main" id="{8101E7E5-6E12-41F4-99EE-6B8CEF66C966}"/>
              </a:ext>
            </a:extLst>
          </p:cNvPr>
          <p:cNvSpPr/>
          <p:nvPr/>
        </p:nvSpPr>
        <p:spPr>
          <a:xfrm>
            <a:off x="4940822" y="5237261"/>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sp>
        <p:nvSpPr>
          <p:cNvPr id="132" name="矩形: 圓角 131">
            <a:extLst>
              <a:ext uri="{FF2B5EF4-FFF2-40B4-BE49-F238E27FC236}">
                <a16:creationId xmlns:a16="http://schemas.microsoft.com/office/drawing/2014/main" id="{DF084CA7-72DD-4430-9BCA-A7246B0ECA09}"/>
              </a:ext>
            </a:extLst>
          </p:cNvPr>
          <p:cNvSpPr/>
          <p:nvPr/>
        </p:nvSpPr>
        <p:spPr>
          <a:xfrm>
            <a:off x="4940822" y="4527535"/>
            <a:ext cx="2057163" cy="50672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grpSp>
        <p:nvGrpSpPr>
          <p:cNvPr id="29" name="群組 28">
            <a:extLst>
              <a:ext uri="{FF2B5EF4-FFF2-40B4-BE49-F238E27FC236}">
                <a16:creationId xmlns:a16="http://schemas.microsoft.com/office/drawing/2014/main" id="{64EC5F15-31E8-424A-B7A9-F0232C8FFBC2}"/>
              </a:ext>
            </a:extLst>
          </p:cNvPr>
          <p:cNvGrpSpPr/>
          <p:nvPr/>
        </p:nvGrpSpPr>
        <p:grpSpPr>
          <a:xfrm>
            <a:off x="4940822" y="788506"/>
            <a:ext cx="2057163" cy="5063912"/>
            <a:chOff x="4940822" y="788506"/>
            <a:chExt cx="2057163" cy="5063912"/>
          </a:xfrm>
        </p:grpSpPr>
        <p:sp>
          <p:nvSpPr>
            <p:cNvPr id="123" name="矩形: 圓角 122">
              <a:extLst>
                <a:ext uri="{FF2B5EF4-FFF2-40B4-BE49-F238E27FC236}">
                  <a16:creationId xmlns:a16="http://schemas.microsoft.com/office/drawing/2014/main" id="{30A47040-110C-41F9-AD5B-880ED073FCFF}"/>
                </a:ext>
              </a:extLst>
            </p:cNvPr>
            <p:cNvSpPr/>
            <p:nvPr/>
          </p:nvSpPr>
          <p:spPr>
            <a:xfrm>
              <a:off x="4940822" y="153502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月</a:t>
              </a:r>
            </a:p>
          </p:txBody>
        </p:sp>
        <p:sp>
          <p:nvSpPr>
            <p:cNvPr id="124" name="矩形: 圓角 123">
              <a:extLst>
                <a:ext uri="{FF2B5EF4-FFF2-40B4-BE49-F238E27FC236}">
                  <a16:creationId xmlns:a16="http://schemas.microsoft.com/office/drawing/2014/main" id="{17FB0D41-8DA9-4A06-9E79-39B7DB7E2E57}"/>
                </a:ext>
              </a:extLst>
            </p:cNvPr>
            <p:cNvSpPr/>
            <p:nvPr/>
          </p:nvSpPr>
          <p:spPr>
            <a:xfrm>
              <a:off x="4940822" y="7885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年</a:t>
              </a:r>
            </a:p>
          </p:txBody>
        </p:sp>
        <p:sp>
          <p:nvSpPr>
            <p:cNvPr id="125" name="矩形: 圓角 124">
              <a:extLst>
                <a:ext uri="{FF2B5EF4-FFF2-40B4-BE49-F238E27FC236}">
                  <a16:creationId xmlns:a16="http://schemas.microsoft.com/office/drawing/2014/main" id="{1509CE80-1541-479D-8661-1BA4843EB507}"/>
                </a:ext>
              </a:extLst>
            </p:cNvPr>
            <p:cNvSpPr/>
            <p:nvPr/>
          </p:nvSpPr>
          <p:spPr>
            <a:xfrm>
              <a:off x="4940822" y="228155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a:t>
              </a:r>
            </a:p>
          </p:txBody>
        </p:sp>
        <p:sp>
          <p:nvSpPr>
            <p:cNvPr id="126" name="矩形: 圓角 125">
              <a:extLst>
                <a:ext uri="{FF2B5EF4-FFF2-40B4-BE49-F238E27FC236}">
                  <a16:creationId xmlns:a16="http://schemas.microsoft.com/office/drawing/2014/main" id="{9E0E3BF3-6C6F-4BA3-9E1D-40F4DA6325A4}"/>
                </a:ext>
              </a:extLst>
            </p:cNvPr>
            <p:cNvSpPr/>
            <p:nvPr/>
          </p:nvSpPr>
          <p:spPr>
            <a:xfrm>
              <a:off x="4940822" y="3028075"/>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商店編號</a:t>
              </a:r>
            </a:p>
          </p:txBody>
        </p:sp>
        <p:sp>
          <p:nvSpPr>
            <p:cNvPr id="129" name="矩形: 圓角 128">
              <a:extLst>
                <a:ext uri="{FF2B5EF4-FFF2-40B4-BE49-F238E27FC236}">
                  <a16:creationId xmlns:a16="http://schemas.microsoft.com/office/drawing/2014/main" id="{9A2FA455-0292-4145-BCD3-80857FA1AB02}"/>
                </a:ext>
              </a:extLst>
            </p:cNvPr>
            <p:cNvSpPr/>
            <p:nvPr/>
          </p:nvSpPr>
          <p:spPr>
            <a:xfrm>
              <a:off x="4940822" y="377459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商品編號</a:t>
              </a:r>
            </a:p>
          </p:txBody>
        </p:sp>
        <p:sp>
          <p:nvSpPr>
            <p:cNvPr id="130" name="矩形: 圓角 129">
              <a:extLst>
                <a:ext uri="{FF2B5EF4-FFF2-40B4-BE49-F238E27FC236}">
                  <a16:creationId xmlns:a16="http://schemas.microsoft.com/office/drawing/2014/main" id="{FC2CAFB1-33BF-4A0E-B1A5-7E539C7AA743}"/>
                </a:ext>
              </a:extLst>
            </p:cNvPr>
            <p:cNvSpPr/>
            <p:nvPr/>
          </p:nvSpPr>
          <p:spPr>
            <a:xfrm>
              <a:off x="4940822" y="4521121"/>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33" name="矩形: 圓角 132">
              <a:extLst>
                <a:ext uri="{FF2B5EF4-FFF2-40B4-BE49-F238E27FC236}">
                  <a16:creationId xmlns:a16="http://schemas.microsoft.com/office/drawing/2014/main" id="{D896F45E-219C-4C19-9C2D-87A4E37906D5}"/>
                </a:ext>
              </a:extLst>
            </p:cNvPr>
            <p:cNvSpPr/>
            <p:nvPr/>
          </p:nvSpPr>
          <p:spPr>
            <a:xfrm>
              <a:off x="4940822" y="5267643"/>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grpSp>
      <p:sp>
        <p:nvSpPr>
          <p:cNvPr id="24" name="矩形 23">
            <a:extLst>
              <a:ext uri="{FF2B5EF4-FFF2-40B4-BE49-F238E27FC236}">
                <a16:creationId xmlns:a16="http://schemas.microsoft.com/office/drawing/2014/main" id="{1027FF01-D701-4969-B07D-AC2F435BDB10}"/>
              </a:ext>
            </a:extLst>
          </p:cNvPr>
          <p:cNvSpPr/>
          <p:nvPr/>
        </p:nvSpPr>
        <p:spPr>
          <a:xfrm>
            <a:off x="1288974" y="933355"/>
            <a:ext cx="2584182" cy="47743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8D69547C-999E-4D25-809A-763925557216}"/>
              </a:ext>
            </a:extLst>
          </p:cNvPr>
          <p:cNvSpPr/>
          <p:nvPr/>
        </p:nvSpPr>
        <p:spPr>
          <a:xfrm>
            <a:off x="4940821" y="70867"/>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個欄位</a:t>
            </a:r>
          </a:p>
        </p:txBody>
      </p:sp>
    </p:spTree>
    <p:extLst>
      <p:ext uri="{BB962C8B-B14F-4D97-AF65-F5344CB8AC3E}">
        <p14:creationId xmlns:p14="http://schemas.microsoft.com/office/powerpoint/2010/main" val="30688820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草創模型</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訓練集基本欄位</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1564395" y="18311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日期</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1564395" y="259212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商店編號</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1564395" y="335315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商品編號</a:t>
            </a:r>
          </a:p>
        </p:txBody>
      </p:sp>
      <p:sp>
        <p:nvSpPr>
          <p:cNvPr id="121" name="矩形: 圓角 120">
            <a:extLst>
              <a:ext uri="{FF2B5EF4-FFF2-40B4-BE49-F238E27FC236}">
                <a16:creationId xmlns:a16="http://schemas.microsoft.com/office/drawing/2014/main" id="{33ECFDE8-CD30-4CEB-B8BE-37A73F8C5146}"/>
              </a:ext>
            </a:extLst>
          </p:cNvPr>
          <p:cNvSpPr/>
          <p:nvPr/>
        </p:nvSpPr>
        <p:spPr>
          <a:xfrm>
            <a:off x="1564395" y="411417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22" name="矩形: 圓角 121">
            <a:extLst>
              <a:ext uri="{FF2B5EF4-FFF2-40B4-BE49-F238E27FC236}">
                <a16:creationId xmlns:a16="http://schemas.microsoft.com/office/drawing/2014/main" id="{BF1E096C-7708-422F-AFFD-1346F04B609B}"/>
              </a:ext>
            </a:extLst>
          </p:cNvPr>
          <p:cNvSpPr/>
          <p:nvPr/>
        </p:nvSpPr>
        <p:spPr>
          <a:xfrm>
            <a:off x="1564395" y="487519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sp>
        <p:nvSpPr>
          <p:cNvPr id="131" name="矩形: 圓角 130">
            <a:extLst>
              <a:ext uri="{FF2B5EF4-FFF2-40B4-BE49-F238E27FC236}">
                <a16:creationId xmlns:a16="http://schemas.microsoft.com/office/drawing/2014/main" id="{8101E7E5-6E12-41F4-99EE-6B8CEF66C966}"/>
              </a:ext>
            </a:extLst>
          </p:cNvPr>
          <p:cNvSpPr/>
          <p:nvPr/>
        </p:nvSpPr>
        <p:spPr>
          <a:xfrm>
            <a:off x="4940822" y="5237261"/>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sp>
        <p:nvSpPr>
          <p:cNvPr id="132" name="矩形: 圓角 131">
            <a:extLst>
              <a:ext uri="{FF2B5EF4-FFF2-40B4-BE49-F238E27FC236}">
                <a16:creationId xmlns:a16="http://schemas.microsoft.com/office/drawing/2014/main" id="{DF084CA7-72DD-4430-9BCA-A7246B0ECA09}"/>
              </a:ext>
            </a:extLst>
          </p:cNvPr>
          <p:cNvSpPr/>
          <p:nvPr/>
        </p:nvSpPr>
        <p:spPr>
          <a:xfrm>
            <a:off x="4940822" y="4527535"/>
            <a:ext cx="2057163" cy="50672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grpSp>
        <p:nvGrpSpPr>
          <p:cNvPr id="29" name="群組 28">
            <a:extLst>
              <a:ext uri="{FF2B5EF4-FFF2-40B4-BE49-F238E27FC236}">
                <a16:creationId xmlns:a16="http://schemas.microsoft.com/office/drawing/2014/main" id="{64EC5F15-31E8-424A-B7A9-F0232C8FFBC2}"/>
              </a:ext>
            </a:extLst>
          </p:cNvPr>
          <p:cNvGrpSpPr/>
          <p:nvPr/>
        </p:nvGrpSpPr>
        <p:grpSpPr>
          <a:xfrm>
            <a:off x="4940822" y="788506"/>
            <a:ext cx="2057163" cy="5063912"/>
            <a:chOff x="4940822" y="788506"/>
            <a:chExt cx="2057163" cy="5063912"/>
          </a:xfrm>
        </p:grpSpPr>
        <p:sp>
          <p:nvSpPr>
            <p:cNvPr id="123" name="矩形: 圓角 122">
              <a:extLst>
                <a:ext uri="{FF2B5EF4-FFF2-40B4-BE49-F238E27FC236}">
                  <a16:creationId xmlns:a16="http://schemas.microsoft.com/office/drawing/2014/main" id="{30A47040-110C-41F9-AD5B-880ED073FCFF}"/>
                </a:ext>
              </a:extLst>
            </p:cNvPr>
            <p:cNvSpPr/>
            <p:nvPr/>
          </p:nvSpPr>
          <p:spPr>
            <a:xfrm>
              <a:off x="4940822" y="153502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月</a:t>
              </a:r>
            </a:p>
          </p:txBody>
        </p:sp>
        <p:sp>
          <p:nvSpPr>
            <p:cNvPr id="124" name="矩形: 圓角 123">
              <a:extLst>
                <a:ext uri="{FF2B5EF4-FFF2-40B4-BE49-F238E27FC236}">
                  <a16:creationId xmlns:a16="http://schemas.microsoft.com/office/drawing/2014/main" id="{17FB0D41-8DA9-4A06-9E79-39B7DB7E2E57}"/>
                </a:ext>
              </a:extLst>
            </p:cNvPr>
            <p:cNvSpPr/>
            <p:nvPr/>
          </p:nvSpPr>
          <p:spPr>
            <a:xfrm>
              <a:off x="4940822" y="788506"/>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年</a:t>
              </a:r>
            </a:p>
          </p:txBody>
        </p:sp>
        <p:sp>
          <p:nvSpPr>
            <p:cNvPr id="125" name="矩形: 圓角 124">
              <a:extLst>
                <a:ext uri="{FF2B5EF4-FFF2-40B4-BE49-F238E27FC236}">
                  <a16:creationId xmlns:a16="http://schemas.microsoft.com/office/drawing/2014/main" id="{1509CE80-1541-479D-8661-1BA4843EB507}"/>
                </a:ext>
              </a:extLst>
            </p:cNvPr>
            <p:cNvSpPr/>
            <p:nvPr/>
          </p:nvSpPr>
          <p:spPr>
            <a:xfrm>
              <a:off x="4940822" y="2281552"/>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日</a:t>
              </a:r>
            </a:p>
          </p:txBody>
        </p:sp>
        <p:sp>
          <p:nvSpPr>
            <p:cNvPr id="126" name="矩形: 圓角 125">
              <a:extLst>
                <a:ext uri="{FF2B5EF4-FFF2-40B4-BE49-F238E27FC236}">
                  <a16:creationId xmlns:a16="http://schemas.microsoft.com/office/drawing/2014/main" id="{9E0E3BF3-6C6F-4BA3-9E1D-40F4DA6325A4}"/>
                </a:ext>
              </a:extLst>
            </p:cNvPr>
            <p:cNvSpPr/>
            <p:nvPr/>
          </p:nvSpPr>
          <p:spPr>
            <a:xfrm>
              <a:off x="4940822" y="3028075"/>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商店編號</a:t>
              </a:r>
            </a:p>
          </p:txBody>
        </p:sp>
        <p:sp>
          <p:nvSpPr>
            <p:cNvPr id="129" name="矩形: 圓角 128">
              <a:extLst>
                <a:ext uri="{FF2B5EF4-FFF2-40B4-BE49-F238E27FC236}">
                  <a16:creationId xmlns:a16="http://schemas.microsoft.com/office/drawing/2014/main" id="{9A2FA455-0292-4145-BCD3-80857FA1AB02}"/>
                </a:ext>
              </a:extLst>
            </p:cNvPr>
            <p:cNvSpPr/>
            <p:nvPr/>
          </p:nvSpPr>
          <p:spPr>
            <a:xfrm>
              <a:off x="4940822" y="377459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商品編號</a:t>
              </a:r>
            </a:p>
          </p:txBody>
        </p:sp>
        <p:sp>
          <p:nvSpPr>
            <p:cNvPr id="130" name="矩形: 圓角 129">
              <a:extLst>
                <a:ext uri="{FF2B5EF4-FFF2-40B4-BE49-F238E27FC236}">
                  <a16:creationId xmlns:a16="http://schemas.microsoft.com/office/drawing/2014/main" id="{FC2CAFB1-33BF-4A0E-B1A5-7E539C7AA743}"/>
                </a:ext>
              </a:extLst>
            </p:cNvPr>
            <p:cNvSpPr/>
            <p:nvPr/>
          </p:nvSpPr>
          <p:spPr>
            <a:xfrm>
              <a:off x="4940822" y="4521121"/>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33" name="矩形: 圓角 132">
              <a:extLst>
                <a:ext uri="{FF2B5EF4-FFF2-40B4-BE49-F238E27FC236}">
                  <a16:creationId xmlns:a16="http://schemas.microsoft.com/office/drawing/2014/main" id="{D896F45E-219C-4C19-9C2D-87A4E37906D5}"/>
                </a:ext>
              </a:extLst>
            </p:cNvPr>
            <p:cNvSpPr/>
            <p:nvPr/>
          </p:nvSpPr>
          <p:spPr>
            <a:xfrm>
              <a:off x="4940822" y="5267643"/>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endParaRPr lang="en-US" altLang="zh-TW" b="1" dirty="0">
                <a:latin typeface="微軟正黑體" panose="020B0604030504040204" pitchFamily="34" charset="-120"/>
                <a:ea typeface="微軟正黑體" panose="020B0604030504040204" pitchFamily="34" charset="-120"/>
              </a:endParaRPr>
            </a:p>
          </p:txBody>
        </p:sp>
      </p:grpSp>
      <p:sp>
        <p:nvSpPr>
          <p:cNvPr id="24" name="矩形 23">
            <a:extLst>
              <a:ext uri="{FF2B5EF4-FFF2-40B4-BE49-F238E27FC236}">
                <a16:creationId xmlns:a16="http://schemas.microsoft.com/office/drawing/2014/main" id="{1027FF01-D701-4969-B07D-AC2F435BDB10}"/>
              </a:ext>
            </a:extLst>
          </p:cNvPr>
          <p:cNvSpPr/>
          <p:nvPr/>
        </p:nvSpPr>
        <p:spPr>
          <a:xfrm>
            <a:off x="1288974" y="933355"/>
            <a:ext cx="2584182" cy="47743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8D69547C-999E-4D25-809A-763925557216}"/>
              </a:ext>
            </a:extLst>
          </p:cNvPr>
          <p:cNvSpPr/>
          <p:nvPr/>
        </p:nvSpPr>
        <p:spPr>
          <a:xfrm>
            <a:off x="4940821" y="70867"/>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個欄位</a:t>
            </a:r>
          </a:p>
        </p:txBody>
      </p:sp>
      <p:sp>
        <p:nvSpPr>
          <p:cNvPr id="51" name="文字方塊 50">
            <a:extLst>
              <a:ext uri="{FF2B5EF4-FFF2-40B4-BE49-F238E27FC236}">
                <a16:creationId xmlns:a16="http://schemas.microsoft.com/office/drawing/2014/main" id="{413EC1BE-872B-40FB-B7D9-F7ABAED8523A}"/>
              </a:ext>
            </a:extLst>
          </p:cNvPr>
          <p:cNvSpPr txBox="1"/>
          <p:nvPr/>
        </p:nvSpPr>
        <p:spPr>
          <a:xfrm>
            <a:off x="7884049" y="1387489"/>
            <a:ext cx="2715657" cy="523220"/>
          </a:xfrm>
          <a:prstGeom prst="rect">
            <a:avLst/>
          </a:prstGeom>
          <a:noFill/>
        </p:spPr>
        <p:txBody>
          <a:bodyPr wrap="square" rtlCol="0">
            <a:spAutoFit/>
          </a:bodyPr>
          <a:lstStyle/>
          <a:p>
            <a:r>
              <a:rPr lang="en-US" altLang="zh-TW" sz="2800" dirty="0">
                <a:solidFill>
                  <a:schemeClr val="accent2">
                    <a:lumMod val="50000"/>
                  </a:schemeClr>
                </a:solidFill>
              </a:rPr>
              <a:t>XGBoost</a:t>
            </a:r>
            <a:endParaRPr lang="zh-TW" altLang="en-US" sz="2800" dirty="0">
              <a:solidFill>
                <a:schemeClr val="accent2">
                  <a:lumMod val="50000"/>
                </a:schemeClr>
              </a:solidFill>
            </a:endParaRPr>
          </a:p>
        </p:txBody>
      </p:sp>
      <p:sp>
        <p:nvSpPr>
          <p:cNvPr id="53" name="文字方塊 52">
            <a:extLst>
              <a:ext uri="{FF2B5EF4-FFF2-40B4-BE49-F238E27FC236}">
                <a16:creationId xmlns:a16="http://schemas.microsoft.com/office/drawing/2014/main" id="{C85DB707-D0D9-4564-ABBA-C5EFD254304F}"/>
              </a:ext>
            </a:extLst>
          </p:cNvPr>
          <p:cNvSpPr txBox="1"/>
          <p:nvPr/>
        </p:nvSpPr>
        <p:spPr>
          <a:xfrm>
            <a:off x="7884049" y="2028909"/>
            <a:ext cx="2715657" cy="523220"/>
          </a:xfrm>
          <a:prstGeom prst="rect">
            <a:avLst/>
          </a:prstGeom>
          <a:noFill/>
        </p:spPr>
        <p:txBody>
          <a:bodyPr wrap="square" rtlCol="0">
            <a:spAutoFit/>
          </a:bodyPr>
          <a:lstStyle/>
          <a:p>
            <a:r>
              <a:rPr lang="en-US" altLang="zh-TW" sz="2800" dirty="0">
                <a:solidFill>
                  <a:schemeClr val="accent2">
                    <a:lumMod val="50000"/>
                  </a:schemeClr>
                </a:solidFill>
              </a:rPr>
              <a:t>Random Forest</a:t>
            </a:r>
            <a:endParaRPr lang="zh-TW" altLang="en-US" sz="2800" dirty="0">
              <a:solidFill>
                <a:schemeClr val="accent2">
                  <a:lumMod val="50000"/>
                </a:schemeClr>
              </a:solidFill>
            </a:endParaRPr>
          </a:p>
        </p:txBody>
      </p:sp>
      <p:sp>
        <p:nvSpPr>
          <p:cNvPr id="54" name="文字方塊 53">
            <a:extLst>
              <a:ext uri="{FF2B5EF4-FFF2-40B4-BE49-F238E27FC236}">
                <a16:creationId xmlns:a16="http://schemas.microsoft.com/office/drawing/2014/main" id="{CC146D2D-35FF-47A4-8394-57A4122E49CC}"/>
              </a:ext>
            </a:extLst>
          </p:cNvPr>
          <p:cNvSpPr txBox="1"/>
          <p:nvPr/>
        </p:nvSpPr>
        <p:spPr>
          <a:xfrm>
            <a:off x="7884049" y="2670329"/>
            <a:ext cx="2715657" cy="523220"/>
          </a:xfrm>
          <a:prstGeom prst="rect">
            <a:avLst/>
          </a:prstGeom>
          <a:noFill/>
        </p:spPr>
        <p:txBody>
          <a:bodyPr wrap="square" rtlCol="0">
            <a:spAutoFit/>
          </a:bodyPr>
          <a:lstStyle/>
          <a:p>
            <a:r>
              <a:rPr lang="en-US" altLang="zh-TW" sz="2800" dirty="0" err="1">
                <a:solidFill>
                  <a:schemeClr val="accent2">
                    <a:lumMod val="50000"/>
                  </a:schemeClr>
                </a:solidFill>
              </a:rPr>
              <a:t>LightGBM</a:t>
            </a:r>
            <a:endParaRPr lang="zh-TW" altLang="en-US" sz="2800" dirty="0">
              <a:solidFill>
                <a:schemeClr val="accent2">
                  <a:lumMod val="50000"/>
                </a:schemeClr>
              </a:solidFill>
            </a:endParaRPr>
          </a:p>
        </p:txBody>
      </p:sp>
      <p:sp>
        <p:nvSpPr>
          <p:cNvPr id="55" name="文字方塊 54">
            <a:extLst>
              <a:ext uri="{FF2B5EF4-FFF2-40B4-BE49-F238E27FC236}">
                <a16:creationId xmlns:a16="http://schemas.microsoft.com/office/drawing/2014/main" id="{E9624838-169E-4DC7-9DD9-69706EF52FE8}"/>
              </a:ext>
            </a:extLst>
          </p:cNvPr>
          <p:cNvSpPr txBox="1"/>
          <p:nvPr/>
        </p:nvSpPr>
        <p:spPr>
          <a:xfrm>
            <a:off x="7884049" y="3658859"/>
            <a:ext cx="3691977" cy="523220"/>
          </a:xfrm>
          <a:prstGeom prst="rect">
            <a:avLst/>
          </a:prstGeom>
          <a:noFill/>
        </p:spPr>
        <p:txBody>
          <a:bodyPr wrap="square" rtlCol="0">
            <a:spAutoFit/>
          </a:bodyPr>
          <a:lstStyle/>
          <a:p>
            <a:r>
              <a:rPr lang="zh-TW" altLang="en-US" sz="2800" dirty="0">
                <a:solidFill>
                  <a:schemeClr val="accent2">
                    <a:lumMod val="50000"/>
                  </a:schemeClr>
                </a:solidFill>
                <a:latin typeface="微軟正黑體" panose="020B0604030504040204" pitchFamily="34" charset="-120"/>
                <a:ea typeface="微軟正黑體" panose="020B0604030504040204" pitchFamily="34" charset="-120"/>
              </a:rPr>
              <a:t>誤差值：</a:t>
            </a:r>
            <a:r>
              <a:rPr lang="en-US" altLang="zh-TW" sz="2800" dirty="0">
                <a:solidFill>
                  <a:schemeClr val="accent2">
                    <a:lumMod val="50000"/>
                  </a:schemeClr>
                </a:solidFill>
                <a:latin typeface="微軟正黑體" panose="020B0604030504040204" pitchFamily="34" charset="-120"/>
                <a:ea typeface="微軟正黑體" panose="020B0604030504040204" pitchFamily="34" charset="-120"/>
              </a:rPr>
              <a:t>1.3 ~ 1.7 </a:t>
            </a:r>
            <a:endParaRPr lang="zh-TW" altLang="en-US" sz="2800" dirty="0">
              <a:solidFill>
                <a:schemeClr val="accent2">
                  <a:lumMod val="50000"/>
                </a:schemeClr>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C4EF9A39-6B1B-47A6-9474-3261A8C38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6649" y="4285649"/>
            <a:ext cx="1003160" cy="1003160"/>
          </a:xfrm>
          <a:prstGeom prst="rect">
            <a:avLst/>
          </a:prstGeom>
        </p:spPr>
      </p:pic>
      <p:grpSp>
        <p:nvGrpSpPr>
          <p:cNvPr id="94" name="群組 93">
            <a:extLst>
              <a:ext uri="{FF2B5EF4-FFF2-40B4-BE49-F238E27FC236}">
                <a16:creationId xmlns:a16="http://schemas.microsoft.com/office/drawing/2014/main" id="{D5D8A65D-B322-4925-A9C4-C8207C3F8924}"/>
              </a:ext>
            </a:extLst>
          </p:cNvPr>
          <p:cNvGrpSpPr/>
          <p:nvPr/>
        </p:nvGrpSpPr>
        <p:grpSpPr>
          <a:xfrm>
            <a:off x="0" y="5841194"/>
            <a:ext cx="12192000" cy="1155809"/>
            <a:chOff x="0" y="5841194"/>
            <a:chExt cx="12192000" cy="1155809"/>
          </a:xfrm>
        </p:grpSpPr>
        <p:grpSp>
          <p:nvGrpSpPr>
            <p:cNvPr id="95" name="群組 94">
              <a:extLst>
                <a:ext uri="{FF2B5EF4-FFF2-40B4-BE49-F238E27FC236}">
                  <a16:creationId xmlns:a16="http://schemas.microsoft.com/office/drawing/2014/main" id="{13CBCF76-0C17-4B77-B5C9-C9B2CA0EA7AD}"/>
                </a:ext>
              </a:extLst>
            </p:cNvPr>
            <p:cNvGrpSpPr/>
            <p:nvPr/>
          </p:nvGrpSpPr>
          <p:grpSpPr>
            <a:xfrm>
              <a:off x="0" y="5841194"/>
              <a:ext cx="12192000" cy="1155809"/>
              <a:chOff x="0" y="5841194"/>
              <a:chExt cx="12192000" cy="1155809"/>
            </a:xfrm>
          </p:grpSpPr>
          <p:sp>
            <p:nvSpPr>
              <p:cNvPr id="135" name="矩形 134">
                <a:extLst>
                  <a:ext uri="{FF2B5EF4-FFF2-40B4-BE49-F238E27FC236}">
                    <a16:creationId xmlns:a16="http://schemas.microsoft.com/office/drawing/2014/main" id="{CA5FC13C-BB18-4126-98C5-7D38CF42D4E5}"/>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矩形 135">
                <a:extLst>
                  <a:ext uri="{FF2B5EF4-FFF2-40B4-BE49-F238E27FC236}">
                    <a16:creationId xmlns:a16="http://schemas.microsoft.com/office/drawing/2014/main" id="{56D17C94-0091-4964-827B-130931E1FC12}"/>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矩形 136">
                <a:extLst>
                  <a:ext uri="{FF2B5EF4-FFF2-40B4-BE49-F238E27FC236}">
                    <a16:creationId xmlns:a16="http://schemas.microsoft.com/office/drawing/2014/main" id="{CEC3010D-3663-4865-971D-24BE64575804}"/>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矩形 137">
                <a:extLst>
                  <a:ext uri="{FF2B5EF4-FFF2-40B4-BE49-F238E27FC236}">
                    <a16:creationId xmlns:a16="http://schemas.microsoft.com/office/drawing/2014/main" id="{3BE1D00D-4842-4E07-AA6B-47EDC74AC493}"/>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矩形 138">
                <a:extLst>
                  <a:ext uri="{FF2B5EF4-FFF2-40B4-BE49-F238E27FC236}">
                    <a16:creationId xmlns:a16="http://schemas.microsoft.com/office/drawing/2014/main" id="{69D164B9-70DD-443B-A30E-DA825C794613}"/>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矩形 139">
                <a:extLst>
                  <a:ext uri="{FF2B5EF4-FFF2-40B4-BE49-F238E27FC236}">
                    <a16:creationId xmlns:a16="http://schemas.microsoft.com/office/drawing/2014/main" id="{FD7396A5-15C4-4050-B2CD-04D724A7F5E8}"/>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A83E55DF-C702-483E-9BCF-B23011944779}"/>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D0F4D32F-9F13-41EC-94D6-192BBD98E0D5}"/>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3" name="直線接點 142">
                <a:extLst>
                  <a:ext uri="{FF2B5EF4-FFF2-40B4-BE49-F238E27FC236}">
                    <a16:creationId xmlns:a16="http://schemas.microsoft.com/office/drawing/2014/main" id="{E6EB9DD3-D31D-4865-9B72-EFEE4D3A6F72}"/>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728F67B6-95E2-4528-B621-E48831B4A0F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A9865933-C0C7-4528-81AD-C8D9ADF76D8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E1BAAC8B-D7B1-4DA3-BE6C-A0D7D9EE50AE}"/>
                </a:ext>
              </a:extLst>
            </p:cNvPr>
            <p:cNvGrpSpPr/>
            <p:nvPr/>
          </p:nvGrpSpPr>
          <p:grpSpPr>
            <a:xfrm>
              <a:off x="672089" y="6004589"/>
              <a:ext cx="11180350" cy="885391"/>
              <a:chOff x="129930" y="1808128"/>
              <a:chExt cx="11180350" cy="885391"/>
            </a:xfrm>
          </p:grpSpPr>
          <p:sp>
            <p:nvSpPr>
              <p:cNvPr id="97" name="矩形 96">
                <a:extLst>
                  <a:ext uri="{FF2B5EF4-FFF2-40B4-BE49-F238E27FC236}">
                    <a16:creationId xmlns:a16="http://schemas.microsoft.com/office/drawing/2014/main" id="{0F0031C3-3873-40E7-ABD5-B60EBBD5DFA2}"/>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98" name="矩形 97">
                <a:extLst>
                  <a:ext uri="{FF2B5EF4-FFF2-40B4-BE49-F238E27FC236}">
                    <a16:creationId xmlns:a16="http://schemas.microsoft.com/office/drawing/2014/main" id="{787FD676-CABC-4126-8237-0551E50914AE}"/>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99" name="矩形 98">
                <a:extLst>
                  <a:ext uri="{FF2B5EF4-FFF2-40B4-BE49-F238E27FC236}">
                    <a16:creationId xmlns:a16="http://schemas.microsoft.com/office/drawing/2014/main" id="{95D6C8AB-FF38-4B1C-86A5-755D4AF66E1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0" name="矩形 99">
                <a:extLst>
                  <a:ext uri="{FF2B5EF4-FFF2-40B4-BE49-F238E27FC236}">
                    <a16:creationId xmlns:a16="http://schemas.microsoft.com/office/drawing/2014/main" id="{3E682AB7-A346-445E-8556-48D6AD6CE7FC}"/>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1" name="矩形 100">
                <a:extLst>
                  <a:ext uri="{FF2B5EF4-FFF2-40B4-BE49-F238E27FC236}">
                    <a16:creationId xmlns:a16="http://schemas.microsoft.com/office/drawing/2014/main" id="{DA6BC37E-C036-4B3B-836B-FDE28FAF6006}"/>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27" name="矩形 126">
                <a:extLst>
                  <a:ext uri="{FF2B5EF4-FFF2-40B4-BE49-F238E27FC236}">
                    <a16:creationId xmlns:a16="http://schemas.microsoft.com/office/drawing/2014/main" id="{EF4B2D8F-97FA-404F-803F-3083610F299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28" name="矩形 127">
                <a:extLst>
                  <a:ext uri="{FF2B5EF4-FFF2-40B4-BE49-F238E27FC236}">
                    <a16:creationId xmlns:a16="http://schemas.microsoft.com/office/drawing/2014/main" id="{3BD753F4-7D4E-41D1-869C-D5278F58E9F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34" name="矩形 133">
                <a:extLst>
                  <a:ext uri="{FF2B5EF4-FFF2-40B4-BE49-F238E27FC236}">
                    <a16:creationId xmlns:a16="http://schemas.microsoft.com/office/drawing/2014/main" id="{E98DBDD4-2ED1-4C35-A3EB-A0DE4EF9334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51532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特徵工程的真正開端</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天期移動平均</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4038837" y="441817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天期移動平均</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4056931" y="517961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天期移動平均</a:t>
            </a:r>
          </a:p>
        </p:txBody>
      </p:sp>
      <p:sp>
        <p:nvSpPr>
          <p:cNvPr id="5" name="星形: 八角 4">
            <a:extLst>
              <a:ext uri="{FF2B5EF4-FFF2-40B4-BE49-F238E27FC236}">
                <a16:creationId xmlns:a16="http://schemas.microsoft.com/office/drawing/2014/main" id="{FAC73333-3E6C-4137-BDEB-8EAD00E3FF4F}"/>
              </a:ext>
            </a:extLst>
          </p:cNvPr>
          <p:cNvSpPr/>
          <p:nvPr/>
        </p:nvSpPr>
        <p:spPr>
          <a:xfrm>
            <a:off x="3882970" y="1450186"/>
            <a:ext cx="2368899" cy="1775503"/>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加入時序考量</a:t>
            </a:r>
          </a:p>
        </p:txBody>
      </p:sp>
      <p:cxnSp>
        <p:nvCxnSpPr>
          <p:cNvPr id="7" name="接點: 肘形 6">
            <a:extLst>
              <a:ext uri="{FF2B5EF4-FFF2-40B4-BE49-F238E27FC236}">
                <a16:creationId xmlns:a16="http://schemas.microsoft.com/office/drawing/2014/main" id="{F0A809AB-B9CF-4C2C-B83B-701A2C8A577D}"/>
              </a:ext>
            </a:extLst>
          </p:cNvPr>
          <p:cNvCxnSpPr>
            <a:stCxn id="23" idx="3"/>
            <a:endCxn id="5" idx="6"/>
          </p:cNvCxnSpPr>
          <p:nvPr/>
        </p:nvCxnSpPr>
        <p:spPr>
          <a:xfrm>
            <a:off x="3647854" y="1401401"/>
            <a:ext cx="1419566" cy="48785"/>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stCxn id="5" idx="2"/>
            <a:endCxn id="118" idx="0"/>
          </p:cNvCxnSpPr>
          <p:nvPr/>
        </p:nvCxnSpPr>
        <p:spPr>
          <a:xfrm rot="5400000">
            <a:off x="4823246" y="3469863"/>
            <a:ext cx="488349" cy="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1704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擴充欄位（一）</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天期移動平均</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4038837" y="441817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天期移動平均</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4056931" y="517961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天期移動平均</a:t>
            </a:r>
          </a:p>
        </p:txBody>
      </p:sp>
      <p:sp>
        <p:nvSpPr>
          <p:cNvPr id="5" name="星形: 八角 4">
            <a:extLst>
              <a:ext uri="{FF2B5EF4-FFF2-40B4-BE49-F238E27FC236}">
                <a16:creationId xmlns:a16="http://schemas.microsoft.com/office/drawing/2014/main" id="{FAC73333-3E6C-4137-BDEB-8EAD00E3FF4F}"/>
              </a:ext>
            </a:extLst>
          </p:cNvPr>
          <p:cNvSpPr/>
          <p:nvPr/>
        </p:nvSpPr>
        <p:spPr>
          <a:xfrm>
            <a:off x="3882970" y="1450186"/>
            <a:ext cx="2368899" cy="1775503"/>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加入時序考量</a:t>
            </a:r>
          </a:p>
        </p:txBody>
      </p:sp>
      <p:cxnSp>
        <p:nvCxnSpPr>
          <p:cNvPr id="7" name="接點: 肘形 6">
            <a:extLst>
              <a:ext uri="{FF2B5EF4-FFF2-40B4-BE49-F238E27FC236}">
                <a16:creationId xmlns:a16="http://schemas.microsoft.com/office/drawing/2014/main" id="{F0A809AB-B9CF-4C2C-B83B-701A2C8A577D}"/>
              </a:ext>
            </a:extLst>
          </p:cNvPr>
          <p:cNvCxnSpPr>
            <a:stCxn id="23" idx="3"/>
            <a:endCxn id="5" idx="6"/>
          </p:cNvCxnSpPr>
          <p:nvPr/>
        </p:nvCxnSpPr>
        <p:spPr>
          <a:xfrm>
            <a:off x="3647854" y="1401401"/>
            <a:ext cx="1419566" cy="48785"/>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stCxn id="5" idx="2"/>
            <a:endCxn id="118" idx="0"/>
          </p:cNvCxnSpPr>
          <p:nvPr/>
        </p:nvCxnSpPr>
        <p:spPr>
          <a:xfrm rot="5400000">
            <a:off x="4823246" y="3469863"/>
            <a:ext cx="488349"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C02C9031-8C44-4E13-AA6E-8E3352421AD5}"/>
              </a:ext>
            </a:extLst>
          </p:cNvPr>
          <p:cNvSpPr/>
          <p:nvPr/>
        </p:nvSpPr>
        <p:spPr>
          <a:xfrm>
            <a:off x="6407737" y="1086600"/>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p>
        </p:txBody>
      </p:sp>
      <p:sp>
        <p:nvSpPr>
          <p:cNvPr id="41" name="矩形: 圓角 40">
            <a:extLst>
              <a:ext uri="{FF2B5EF4-FFF2-40B4-BE49-F238E27FC236}">
                <a16:creationId xmlns:a16="http://schemas.microsoft.com/office/drawing/2014/main" id="{514EA3DF-E7F0-4D9F-B9B8-8F8972DFC04B}"/>
              </a:ext>
            </a:extLst>
          </p:cNvPr>
          <p:cNvSpPr/>
          <p:nvPr/>
        </p:nvSpPr>
        <p:spPr>
          <a:xfrm>
            <a:off x="8713787" y="5293676"/>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天期內促銷次數</a:t>
            </a:r>
          </a:p>
        </p:txBody>
      </p:sp>
      <p:sp>
        <p:nvSpPr>
          <p:cNvPr id="47" name="矩形: 圓角 46">
            <a:extLst>
              <a:ext uri="{FF2B5EF4-FFF2-40B4-BE49-F238E27FC236}">
                <a16:creationId xmlns:a16="http://schemas.microsoft.com/office/drawing/2014/main" id="{8C6011EE-2E8F-45AE-B385-491AAE655203}"/>
              </a:ext>
            </a:extLst>
          </p:cNvPr>
          <p:cNvSpPr/>
          <p:nvPr/>
        </p:nvSpPr>
        <p:spPr>
          <a:xfrm>
            <a:off x="8732149" y="2346983"/>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天</a:t>
            </a:r>
          </a:p>
        </p:txBody>
      </p:sp>
      <p:sp>
        <p:nvSpPr>
          <p:cNvPr id="48" name="矩形: 圓角 47">
            <a:extLst>
              <a:ext uri="{FF2B5EF4-FFF2-40B4-BE49-F238E27FC236}">
                <a16:creationId xmlns:a16="http://schemas.microsoft.com/office/drawing/2014/main" id="{63CACCF7-684C-41C6-8CEB-FD687BB65704}"/>
              </a:ext>
            </a:extLst>
          </p:cNvPr>
          <p:cNvSpPr/>
          <p:nvPr/>
        </p:nvSpPr>
        <p:spPr>
          <a:xfrm>
            <a:off x="8750245" y="3040699"/>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天</a:t>
            </a:r>
          </a:p>
        </p:txBody>
      </p:sp>
      <p:sp>
        <p:nvSpPr>
          <p:cNvPr id="49" name="矩形: 圓角 48">
            <a:extLst>
              <a:ext uri="{FF2B5EF4-FFF2-40B4-BE49-F238E27FC236}">
                <a16:creationId xmlns:a16="http://schemas.microsoft.com/office/drawing/2014/main" id="{536C0822-77E3-42CF-90A9-E01A8A958F7D}"/>
              </a:ext>
            </a:extLst>
          </p:cNvPr>
          <p:cNvSpPr/>
          <p:nvPr/>
        </p:nvSpPr>
        <p:spPr>
          <a:xfrm>
            <a:off x="8732149" y="3763408"/>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50" name="矩形: 圓角 49">
            <a:extLst>
              <a:ext uri="{FF2B5EF4-FFF2-40B4-BE49-F238E27FC236}">
                <a16:creationId xmlns:a16="http://schemas.microsoft.com/office/drawing/2014/main" id="{DAEAA623-4235-477F-AA74-D59603EA0E9F}"/>
              </a:ext>
            </a:extLst>
          </p:cNvPr>
          <p:cNvSpPr/>
          <p:nvPr/>
        </p:nvSpPr>
        <p:spPr>
          <a:xfrm>
            <a:off x="8713787" y="4519808"/>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a:t>
            </a:r>
          </a:p>
        </p:txBody>
      </p:sp>
      <p:cxnSp>
        <p:nvCxnSpPr>
          <p:cNvPr id="6" name="接點: 肘形 5">
            <a:extLst>
              <a:ext uri="{FF2B5EF4-FFF2-40B4-BE49-F238E27FC236}">
                <a16:creationId xmlns:a16="http://schemas.microsoft.com/office/drawing/2014/main" id="{102ADD8F-1A09-4E60-A448-2FE787BEB933}"/>
              </a:ext>
            </a:extLst>
          </p:cNvPr>
          <p:cNvCxnSpPr>
            <a:stCxn id="39" idx="3"/>
            <a:endCxn id="47" idx="0"/>
          </p:cNvCxnSpPr>
          <p:nvPr/>
        </p:nvCxnSpPr>
        <p:spPr>
          <a:xfrm>
            <a:off x="8464900" y="1378988"/>
            <a:ext cx="1451699" cy="96799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0025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擴充欄位（一）</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天期移動平均</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4038837" y="441817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天期移動平均</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4056931" y="517961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天期移動平均</a:t>
            </a:r>
          </a:p>
        </p:txBody>
      </p:sp>
      <p:sp>
        <p:nvSpPr>
          <p:cNvPr id="5" name="星形: 八角 4">
            <a:extLst>
              <a:ext uri="{FF2B5EF4-FFF2-40B4-BE49-F238E27FC236}">
                <a16:creationId xmlns:a16="http://schemas.microsoft.com/office/drawing/2014/main" id="{FAC73333-3E6C-4137-BDEB-8EAD00E3FF4F}"/>
              </a:ext>
            </a:extLst>
          </p:cNvPr>
          <p:cNvSpPr/>
          <p:nvPr/>
        </p:nvSpPr>
        <p:spPr>
          <a:xfrm>
            <a:off x="3882970" y="1450186"/>
            <a:ext cx="2368899" cy="1775503"/>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加入時序考量</a:t>
            </a:r>
          </a:p>
        </p:txBody>
      </p:sp>
      <p:cxnSp>
        <p:nvCxnSpPr>
          <p:cNvPr id="7" name="接點: 肘形 6">
            <a:extLst>
              <a:ext uri="{FF2B5EF4-FFF2-40B4-BE49-F238E27FC236}">
                <a16:creationId xmlns:a16="http://schemas.microsoft.com/office/drawing/2014/main" id="{F0A809AB-B9CF-4C2C-B83B-701A2C8A577D}"/>
              </a:ext>
            </a:extLst>
          </p:cNvPr>
          <p:cNvCxnSpPr>
            <a:stCxn id="23" idx="3"/>
            <a:endCxn id="5" idx="6"/>
          </p:cNvCxnSpPr>
          <p:nvPr/>
        </p:nvCxnSpPr>
        <p:spPr>
          <a:xfrm>
            <a:off x="3647854" y="1401401"/>
            <a:ext cx="1419566" cy="487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stCxn id="5" idx="2"/>
            <a:endCxn id="118" idx="0"/>
          </p:cNvCxnSpPr>
          <p:nvPr/>
        </p:nvCxnSpPr>
        <p:spPr>
          <a:xfrm rot="5400000">
            <a:off x="4823246" y="3469863"/>
            <a:ext cx="48834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C02C9031-8C44-4E13-AA6E-8E3352421AD5}"/>
              </a:ext>
            </a:extLst>
          </p:cNvPr>
          <p:cNvSpPr/>
          <p:nvPr/>
        </p:nvSpPr>
        <p:spPr>
          <a:xfrm>
            <a:off x="6407737" y="1086600"/>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p>
        </p:txBody>
      </p:sp>
      <p:sp>
        <p:nvSpPr>
          <p:cNvPr id="41" name="矩形: 圓角 40">
            <a:extLst>
              <a:ext uri="{FF2B5EF4-FFF2-40B4-BE49-F238E27FC236}">
                <a16:creationId xmlns:a16="http://schemas.microsoft.com/office/drawing/2014/main" id="{514EA3DF-E7F0-4D9F-B9B8-8F8972DFC04B}"/>
              </a:ext>
            </a:extLst>
          </p:cNvPr>
          <p:cNvSpPr/>
          <p:nvPr/>
        </p:nvSpPr>
        <p:spPr>
          <a:xfrm>
            <a:off x="8713787" y="5293676"/>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天期內促銷次數</a:t>
            </a:r>
          </a:p>
        </p:txBody>
      </p:sp>
      <p:sp>
        <p:nvSpPr>
          <p:cNvPr id="47" name="矩形: 圓角 46">
            <a:extLst>
              <a:ext uri="{FF2B5EF4-FFF2-40B4-BE49-F238E27FC236}">
                <a16:creationId xmlns:a16="http://schemas.microsoft.com/office/drawing/2014/main" id="{8C6011EE-2E8F-45AE-B385-491AAE655203}"/>
              </a:ext>
            </a:extLst>
          </p:cNvPr>
          <p:cNvSpPr/>
          <p:nvPr/>
        </p:nvSpPr>
        <p:spPr>
          <a:xfrm>
            <a:off x="8732149" y="2346983"/>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天</a:t>
            </a:r>
          </a:p>
        </p:txBody>
      </p:sp>
      <p:sp>
        <p:nvSpPr>
          <p:cNvPr id="48" name="矩形: 圓角 47">
            <a:extLst>
              <a:ext uri="{FF2B5EF4-FFF2-40B4-BE49-F238E27FC236}">
                <a16:creationId xmlns:a16="http://schemas.microsoft.com/office/drawing/2014/main" id="{63CACCF7-684C-41C6-8CEB-FD687BB65704}"/>
              </a:ext>
            </a:extLst>
          </p:cNvPr>
          <p:cNvSpPr/>
          <p:nvPr/>
        </p:nvSpPr>
        <p:spPr>
          <a:xfrm>
            <a:off x="8750245" y="3040699"/>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天</a:t>
            </a:r>
          </a:p>
        </p:txBody>
      </p:sp>
      <p:sp>
        <p:nvSpPr>
          <p:cNvPr id="49" name="矩形: 圓角 48">
            <a:extLst>
              <a:ext uri="{FF2B5EF4-FFF2-40B4-BE49-F238E27FC236}">
                <a16:creationId xmlns:a16="http://schemas.microsoft.com/office/drawing/2014/main" id="{536C0822-77E3-42CF-90A9-E01A8A958F7D}"/>
              </a:ext>
            </a:extLst>
          </p:cNvPr>
          <p:cNvSpPr/>
          <p:nvPr/>
        </p:nvSpPr>
        <p:spPr>
          <a:xfrm>
            <a:off x="8732149" y="3763408"/>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50" name="矩形: 圓角 49">
            <a:extLst>
              <a:ext uri="{FF2B5EF4-FFF2-40B4-BE49-F238E27FC236}">
                <a16:creationId xmlns:a16="http://schemas.microsoft.com/office/drawing/2014/main" id="{DAEAA623-4235-477F-AA74-D59603EA0E9F}"/>
              </a:ext>
            </a:extLst>
          </p:cNvPr>
          <p:cNvSpPr/>
          <p:nvPr/>
        </p:nvSpPr>
        <p:spPr>
          <a:xfrm>
            <a:off x="8713787" y="4519808"/>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a:t>
            </a:r>
          </a:p>
        </p:txBody>
      </p:sp>
      <p:cxnSp>
        <p:nvCxnSpPr>
          <p:cNvPr id="6" name="接點: 肘形 5">
            <a:extLst>
              <a:ext uri="{FF2B5EF4-FFF2-40B4-BE49-F238E27FC236}">
                <a16:creationId xmlns:a16="http://schemas.microsoft.com/office/drawing/2014/main" id="{102ADD8F-1A09-4E60-A448-2FE787BEB933}"/>
              </a:ext>
            </a:extLst>
          </p:cNvPr>
          <p:cNvCxnSpPr>
            <a:stCxn id="39" idx="3"/>
            <a:endCxn id="47" idx="0"/>
          </p:cNvCxnSpPr>
          <p:nvPr/>
        </p:nvCxnSpPr>
        <p:spPr>
          <a:xfrm>
            <a:off x="8464900" y="1378988"/>
            <a:ext cx="1451699" cy="967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C21082E5-18C3-46FF-A9C0-6F68DCE21EAC}"/>
              </a:ext>
            </a:extLst>
          </p:cNvPr>
          <p:cNvSpPr/>
          <p:nvPr/>
        </p:nvSpPr>
        <p:spPr>
          <a:xfrm>
            <a:off x="1288974" y="933355"/>
            <a:ext cx="10168568" cy="501431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99E6374B-340A-4EB2-ACC5-B7632F2D9A58}"/>
              </a:ext>
            </a:extLst>
          </p:cNvPr>
          <p:cNvSpPr/>
          <p:nvPr/>
        </p:nvSpPr>
        <p:spPr>
          <a:xfrm>
            <a:off x="5969405" y="3225689"/>
            <a:ext cx="2918610"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合計</a:t>
            </a:r>
            <a:r>
              <a:rPr lang="en-US" altLang="zh-TW" sz="3200" b="1" dirty="0">
                <a:latin typeface="微軟正黑體" panose="020B0604030504040204" pitchFamily="34" charset="-120"/>
                <a:ea typeface="微軟正黑體" panose="020B0604030504040204" pitchFamily="34" charset="-120"/>
              </a:rPr>
              <a:t>20</a:t>
            </a:r>
            <a:r>
              <a:rPr lang="zh-TW" altLang="en-US" sz="3200" b="1" dirty="0">
                <a:latin typeface="微軟正黑體" panose="020B0604030504040204" pitchFamily="34" charset="-120"/>
                <a:ea typeface="微軟正黑體" panose="020B0604030504040204" pitchFamily="34" charset="-120"/>
              </a:rPr>
              <a:t>欄位</a:t>
            </a:r>
          </a:p>
        </p:txBody>
      </p:sp>
    </p:spTree>
    <p:extLst>
      <p:ext uri="{BB962C8B-B14F-4D97-AF65-F5344CB8AC3E}">
        <p14:creationId xmlns:p14="http://schemas.microsoft.com/office/powerpoint/2010/main" val="8189045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795AB23-0474-4DF2-8BE4-F3F23851C376}"/>
              </a:ext>
            </a:extLst>
          </p:cNvPr>
          <p:cNvSpPr txBox="1"/>
          <p:nvPr/>
        </p:nvSpPr>
        <p:spPr>
          <a:xfrm>
            <a:off x="1479239" y="193571"/>
            <a:ext cx="7408775"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模型成果（一）：</a:t>
            </a:r>
            <a:r>
              <a:rPr lang="en-US" altLang="zh-TW" sz="3200" b="1" dirty="0">
                <a:solidFill>
                  <a:srgbClr val="6C3A27"/>
                </a:solidFill>
                <a:latin typeface="微軟正黑體" panose="020B0604030504040204" pitchFamily="34" charset="-120"/>
                <a:ea typeface="微軟正黑體" panose="020B0604030504040204" pitchFamily="34" charset="-120"/>
              </a:rPr>
              <a:t>20</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天期移動平均</a:t>
            </a:r>
          </a:p>
        </p:txBody>
      </p:sp>
      <p:sp>
        <p:nvSpPr>
          <p:cNvPr id="119" name="矩形: 圓角 118">
            <a:extLst>
              <a:ext uri="{FF2B5EF4-FFF2-40B4-BE49-F238E27FC236}">
                <a16:creationId xmlns:a16="http://schemas.microsoft.com/office/drawing/2014/main" id="{30D98C94-6125-4F00-A542-9E0C8B22CD10}"/>
              </a:ext>
            </a:extLst>
          </p:cNvPr>
          <p:cNvSpPr/>
          <p:nvPr/>
        </p:nvSpPr>
        <p:spPr>
          <a:xfrm>
            <a:off x="4038837" y="4418170"/>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天期移動平均</a:t>
            </a:r>
          </a:p>
        </p:txBody>
      </p:sp>
      <p:sp>
        <p:nvSpPr>
          <p:cNvPr id="120" name="矩形: 圓角 119">
            <a:extLst>
              <a:ext uri="{FF2B5EF4-FFF2-40B4-BE49-F238E27FC236}">
                <a16:creationId xmlns:a16="http://schemas.microsoft.com/office/drawing/2014/main" id="{0FA7D762-55FF-4A1A-B0A7-584FC27682B7}"/>
              </a:ext>
            </a:extLst>
          </p:cNvPr>
          <p:cNvSpPr/>
          <p:nvPr/>
        </p:nvSpPr>
        <p:spPr>
          <a:xfrm>
            <a:off x="4056931" y="5179619"/>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天期移動平均</a:t>
            </a:r>
          </a:p>
        </p:txBody>
      </p:sp>
      <p:sp>
        <p:nvSpPr>
          <p:cNvPr id="5" name="星形: 八角 4">
            <a:extLst>
              <a:ext uri="{FF2B5EF4-FFF2-40B4-BE49-F238E27FC236}">
                <a16:creationId xmlns:a16="http://schemas.microsoft.com/office/drawing/2014/main" id="{FAC73333-3E6C-4137-BDEB-8EAD00E3FF4F}"/>
              </a:ext>
            </a:extLst>
          </p:cNvPr>
          <p:cNvSpPr/>
          <p:nvPr/>
        </p:nvSpPr>
        <p:spPr>
          <a:xfrm>
            <a:off x="3882970" y="1450186"/>
            <a:ext cx="2368899" cy="1775503"/>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加入時序考量</a:t>
            </a:r>
          </a:p>
        </p:txBody>
      </p:sp>
      <p:cxnSp>
        <p:nvCxnSpPr>
          <p:cNvPr id="7" name="接點: 肘形 6">
            <a:extLst>
              <a:ext uri="{FF2B5EF4-FFF2-40B4-BE49-F238E27FC236}">
                <a16:creationId xmlns:a16="http://schemas.microsoft.com/office/drawing/2014/main" id="{F0A809AB-B9CF-4C2C-B83B-701A2C8A577D}"/>
              </a:ext>
            </a:extLst>
          </p:cNvPr>
          <p:cNvCxnSpPr>
            <a:stCxn id="23" idx="3"/>
            <a:endCxn id="5" idx="6"/>
          </p:cNvCxnSpPr>
          <p:nvPr/>
        </p:nvCxnSpPr>
        <p:spPr>
          <a:xfrm>
            <a:off x="3647854" y="1401401"/>
            <a:ext cx="1419566" cy="487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stCxn id="5" idx="2"/>
            <a:endCxn id="118" idx="0"/>
          </p:cNvCxnSpPr>
          <p:nvPr/>
        </p:nvCxnSpPr>
        <p:spPr>
          <a:xfrm rot="5400000">
            <a:off x="4823246" y="3469863"/>
            <a:ext cx="48834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C02C9031-8C44-4E13-AA6E-8E3352421AD5}"/>
              </a:ext>
            </a:extLst>
          </p:cNvPr>
          <p:cNvSpPr/>
          <p:nvPr/>
        </p:nvSpPr>
        <p:spPr>
          <a:xfrm>
            <a:off x="6407737" y="1086600"/>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p>
        </p:txBody>
      </p:sp>
      <p:sp>
        <p:nvSpPr>
          <p:cNvPr id="41" name="矩形: 圓角 40">
            <a:extLst>
              <a:ext uri="{FF2B5EF4-FFF2-40B4-BE49-F238E27FC236}">
                <a16:creationId xmlns:a16="http://schemas.microsoft.com/office/drawing/2014/main" id="{514EA3DF-E7F0-4D9F-B9B8-8F8972DFC04B}"/>
              </a:ext>
            </a:extLst>
          </p:cNvPr>
          <p:cNvSpPr/>
          <p:nvPr/>
        </p:nvSpPr>
        <p:spPr>
          <a:xfrm>
            <a:off x="8713787" y="5293676"/>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天期內促銷次數</a:t>
            </a:r>
          </a:p>
        </p:txBody>
      </p:sp>
      <p:sp>
        <p:nvSpPr>
          <p:cNvPr id="47" name="矩形: 圓角 46">
            <a:extLst>
              <a:ext uri="{FF2B5EF4-FFF2-40B4-BE49-F238E27FC236}">
                <a16:creationId xmlns:a16="http://schemas.microsoft.com/office/drawing/2014/main" id="{8C6011EE-2E8F-45AE-B385-491AAE655203}"/>
              </a:ext>
            </a:extLst>
          </p:cNvPr>
          <p:cNvSpPr/>
          <p:nvPr/>
        </p:nvSpPr>
        <p:spPr>
          <a:xfrm>
            <a:off x="8732149" y="2346983"/>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天</a:t>
            </a:r>
          </a:p>
        </p:txBody>
      </p:sp>
      <p:sp>
        <p:nvSpPr>
          <p:cNvPr id="48" name="矩形: 圓角 47">
            <a:extLst>
              <a:ext uri="{FF2B5EF4-FFF2-40B4-BE49-F238E27FC236}">
                <a16:creationId xmlns:a16="http://schemas.microsoft.com/office/drawing/2014/main" id="{63CACCF7-684C-41C6-8CEB-FD687BB65704}"/>
              </a:ext>
            </a:extLst>
          </p:cNvPr>
          <p:cNvSpPr/>
          <p:nvPr/>
        </p:nvSpPr>
        <p:spPr>
          <a:xfrm>
            <a:off x="8750245" y="3040699"/>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天</a:t>
            </a:r>
          </a:p>
        </p:txBody>
      </p:sp>
      <p:sp>
        <p:nvSpPr>
          <p:cNvPr id="49" name="矩形: 圓角 48">
            <a:extLst>
              <a:ext uri="{FF2B5EF4-FFF2-40B4-BE49-F238E27FC236}">
                <a16:creationId xmlns:a16="http://schemas.microsoft.com/office/drawing/2014/main" id="{536C0822-77E3-42CF-90A9-E01A8A958F7D}"/>
              </a:ext>
            </a:extLst>
          </p:cNvPr>
          <p:cNvSpPr/>
          <p:nvPr/>
        </p:nvSpPr>
        <p:spPr>
          <a:xfrm>
            <a:off x="8732149" y="3763408"/>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50" name="矩形: 圓角 49">
            <a:extLst>
              <a:ext uri="{FF2B5EF4-FFF2-40B4-BE49-F238E27FC236}">
                <a16:creationId xmlns:a16="http://schemas.microsoft.com/office/drawing/2014/main" id="{DAEAA623-4235-477F-AA74-D59603EA0E9F}"/>
              </a:ext>
            </a:extLst>
          </p:cNvPr>
          <p:cNvSpPr/>
          <p:nvPr/>
        </p:nvSpPr>
        <p:spPr>
          <a:xfrm>
            <a:off x="8713787" y="4519808"/>
            <a:ext cx="2368899"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a:t>
            </a:r>
          </a:p>
        </p:txBody>
      </p:sp>
      <p:cxnSp>
        <p:nvCxnSpPr>
          <p:cNvPr id="6" name="接點: 肘形 5">
            <a:extLst>
              <a:ext uri="{FF2B5EF4-FFF2-40B4-BE49-F238E27FC236}">
                <a16:creationId xmlns:a16="http://schemas.microsoft.com/office/drawing/2014/main" id="{102ADD8F-1A09-4E60-A448-2FE787BEB933}"/>
              </a:ext>
            </a:extLst>
          </p:cNvPr>
          <p:cNvCxnSpPr>
            <a:stCxn id="39" idx="3"/>
            <a:endCxn id="47" idx="0"/>
          </p:cNvCxnSpPr>
          <p:nvPr/>
        </p:nvCxnSpPr>
        <p:spPr>
          <a:xfrm>
            <a:off x="8464900" y="1378988"/>
            <a:ext cx="1451699" cy="967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C21082E5-18C3-46FF-A9C0-6F68DCE21EAC}"/>
              </a:ext>
            </a:extLst>
          </p:cNvPr>
          <p:cNvSpPr/>
          <p:nvPr/>
        </p:nvSpPr>
        <p:spPr>
          <a:xfrm>
            <a:off x="1288974" y="933355"/>
            <a:ext cx="10168568" cy="501431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99E6374B-340A-4EB2-ACC5-B7632F2D9A58}"/>
              </a:ext>
            </a:extLst>
          </p:cNvPr>
          <p:cNvSpPr/>
          <p:nvPr/>
        </p:nvSpPr>
        <p:spPr>
          <a:xfrm>
            <a:off x="5969405" y="3225689"/>
            <a:ext cx="2918610"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合計</a:t>
            </a:r>
            <a:r>
              <a:rPr lang="en-US" altLang="zh-TW" sz="3200" b="1" dirty="0">
                <a:latin typeface="微軟正黑體" panose="020B0604030504040204" pitchFamily="34" charset="-120"/>
                <a:ea typeface="微軟正黑體" panose="020B0604030504040204" pitchFamily="34" charset="-120"/>
              </a:rPr>
              <a:t>20</a:t>
            </a:r>
            <a:r>
              <a:rPr lang="zh-TW" altLang="en-US" sz="3200" b="1" dirty="0">
                <a:latin typeface="微軟正黑體" panose="020B0604030504040204" pitchFamily="34" charset="-120"/>
                <a:ea typeface="微軟正黑體" panose="020B0604030504040204" pitchFamily="34" charset="-120"/>
              </a:rPr>
              <a:t>欄位</a:t>
            </a:r>
          </a:p>
        </p:txBody>
      </p:sp>
      <p:sp>
        <p:nvSpPr>
          <p:cNvPr id="51" name="矩形: 圓角 50">
            <a:extLst>
              <a:ext uri="{FF2B5EF4-FFF2-40B4-BE49-F238E27FC236}">
                <a16:creationId xmlns:a16="http://schemas.microsoft.com/office/drawing/2014/main" id="{2701D9B2-F3F2-49F1-A417-EABF0490BDEF}"/>
              </a:ext>
            </a:extLst>
          </p:cNvPr>
          <p:cNvSpPr/>
          <p:nvPr/>
        </p:nvSpPr>
        <p:spPr>
          <a:xfrm>
            <a:off x="5977013" y="4513095"/>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8" name="箭號: 向下 7">
            <a:extLst>
              <a:ext uri="{FF2B5EF4-FFF2-40B4-BE49-F238E27FC236}">
                <a16:creationId xmlns:a16="http://schemas.microsoft.com/office/drawing/2014/main" id="{6F909568-0530-4B38-BB26-BD747829418A}"/>
              </a:ext>
            </a:extLst>
          </p:cNvPr>
          <p:cNvSpPr/>
          <p:nvPr/>
        </p:nvSpPr>
        <p:spPr>
          <a:xfrm>
            <a:off x="7834052" y="4554550"/>
            <a:ext cx="681744" cy="1015807"/>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圓角 51">
            <a:extLst>
              <a:ext uri="{FF2B5EF4-FFF2-40B4-BE49-F238E27FC236}">
                <a16:creationId xmlns:a16="http://schemas.microsoft.com/office/drawing/2014/main" id="{6B09B62C-26E7-4BD3-A3E3-775945471C6F}"/>
              </a:ext>
            </a:extLst>
          </p:cNvPr>
          <p:cNvSpPr/>
          <p:nvPr/>
        </p:nvSpPr>
        <p:spPr>
          <a:xfrm>
            <a:off x="8975406" y="4520831"/>
            <a:ext cx="2918610"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微軟正黑體" panose="020B0604030504040204" pitchFamily="34" charset="-120"/>
                <a:ea typeface="微軟正黑體" panose="020B0604030504040204" pitchFamily="34" charset="-120"/>
              </a:rPr>
              <a:t>NWRMSLE</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&lt;0.6</a:t>
            </a:r>
          </a:p>
        </p:txBody>
      </p:sp>
      <p:grpSp>
        <p:nvGrpSpPr>
          <p:cNvPr id="68" name="群組 67">
            <a:extLst>
              <a:ext uri="{FF2B5EF4-FFF2-40B4-BE49-F238E27FC236}">
                <a16:creationId xmlns:a16="http://schemas.microsoft.com/office/drawing/2014/main" id="{51ECCD24-A1D1-4C45-94B6-DC50A3919EC9}"/>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D4D38200-CE35-4888-A85D-997200263AE9}"/>
                </a:ext>
              </a:extLst>
            </p:cNvPr>
            <p:cNvGrpSpPr/>
            <p:nvPr/>
          </p:nvGrpSpPr>
          <p:grpSpPr>
            <a:xfrm>
              <a:off x="0" y="5841194"/>
              <a:ext cx="12192000" cy="1155809"/>
              <a:chOff x="0" y="5841194"/>
              <a:chExt cx="12192000" cy="1155809"/>
            </a:xfrm>
          </p:grpSpPr>
          <p:sp>
            <p:nvSpPr>
              <p:cNvPr id="88" name="矩形 87">
                <a:extLst>
                  <a:ext uri="{FF2B5EF4-FFF2-40B4-BE49-F238E27FC236}">
                    <a16:creationId xmlns:a16="http://schemas.microsoft.com/office/drawing/2014/main" id="{9978D6BB-8253-4150-A1C3-67119A7C1F5F}"/>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23B412AE-E35C-40B4-9BAE-63BBF3425294}"/>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5E42C9E3-C0D5-461D-9288-3B06A4EAAA80}"/>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F75B7B51-DF10-4D8E-B697-E0237A9F1011}"/>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a:extLst>
                  <a:ext uri="{FF2B5EF4-FFF2-40B4-BE49-F238E27FC236}">
                    <a16:creationId xmlns:a16="http://schemas.microsoft.com/office/drawing/2014/main" id="{9FC43975-D44A-4481-8740-846128952C33}"/>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a:extLst>
                  <a:ext uri="{FF2B5EF4-FFF2-40B4-BE49-F238E27FC236}">
                    <a16:creationId xmlns:a16="http://schemas.microsoft.com/office/drawing/2014/main" id="{3105FE72-E6DA-406D-B73D-58F76DAFEE57}"/>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1EB27D25-36C3-4558-B42D-6E375BCE376C}"/>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116C4DBD-0A45-4650-828C-4653F4A7312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237C93EF-431A-455E-8933-C5C794342461}"/>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EBB04D40-4723-4E98-814B-9097993871C8}"/>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90CFD6C5-2A9D-4A28-AF5A-BC329AAEB419}"/>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10174CB2-9947-40D5-ABD2-41C52F8ADA37}"/>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17FC96A1-603C-4B86-AADB-0F0A0146AF54}"/>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79F4E9E9-D459-47C6-B577-E8AB0A8C91DD}"/>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CE5A092F-B2E5-473E-A520-6041A395DD3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EDA07FAE-66AC-4C82-BD92-35A4FCC7D91D}"/>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2" name="矩形 81">
                  <a:extLst>
                    <a:ext uri="{FF2B5EF4-FFF2-40B4-BE49-F238E27FC236}">
                      <a16:creationId xmlns:a16="http://schemas.microsoft.com/office/drawing/2014/main" id="{B9C65401-873E-4EFE-BA97-2EED705ACCD2}"/>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83" name="矩形 82">
                  <a:extLst>
                    <a:ext uri="{FF2B5EF4-FFF2-40B4-BE49-F238E27FC236}">
                      <a16:creationId xmlns:a16="http://schemas.microsoft.com/office/drawing/2014/main" id="{E870D8F3-CF15-47B0-A507-85ECB374013B}"/>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84" name="矩形 83">
                  <a:extLst>
                    <a:ext uri="{FF2B5EF4-FFF2-40B4-BE49-F238E27FC236}">
                      <a16:creationId xmlns:a16="http://schemas.microsoft.com/office/drawing/2014/main" id="{91A261C8-1FD5-4023-9DFD-80EE75623FC6}"/>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85" name="矩形 84">
                  <a:extLst>
                    <a:ext uri="{FF2B5EF4-FFF2-40B4-BE49-F238E27FC236}">
                      <a16:creationId xmlns:a16="http://schemas.microsoft.com/office/drawing/2014/main" id="{016AD82F-DE62-4342-B36D-B541F9B9F5E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86" name="矩形 85">
                  <a:extLst>
                    <a:ext uri="{FF2B5EF4-FFF2-40B4-BE49-F238E27FC236}">
                      <a16:creationId xmlns:a16="http://schemas.microsoft.com/office/drawing/2014/main" id="{EB49959E-0865-4FA3-9E36-126A8D7037DD}"/>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87" name="矩形 86">
                  <a:extLst>
                    <a:ext uri="{FF2B5EF4-FFF2-40B4-BE49-F238E27FC236}">
                      <a16:creationId xmlns:a16="http://schemas.microsoft.com/office/drawing/2014/main" id="{F5945FFE-DCC3-4A09-8AB8-A9A28D348FA5}"/>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Tree>
    <p:extLst>
      <p:ext uri="{BB962C8B-B14F-4D97-AF65-F5344CB8AC3E}">
        <p14:creationId xmlns:p14="http://schemas.microsoft.com/office/powerpoint/2010/main" val="10214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159567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天期移動平均</a:t>
            </a:r>
          </a:p>
        </p:txBody>
      </p:sp>
      <p:cxnSp>
        <p:nvCxnSpPr>
          <p:cNvPr id="7" name="接點: 肘形 6">
            <a:extLst>
              <a:ext uri="{FF2B5EF4-FFF2-40B4-BE49-F238E27FC236}">
                <a16:creationId xmlns:a16="http://schemas.microsoft.com/office/drawing/2014/main" id="{F0A809AB-B9CF-4C2C-B83B-701A2C8A577D}"/>
              </a:ext>
            </a:extLst>
          </p:cNvPr>
          <p:cNvCxnSpPr>
            <a:cxnSpLocks/>
            <a:stCxn id="23" idx="3"/>
          </p:cNvCxnSpPr>
          <p:nvPr/>
        </p:nvCxnSpPr>
        <p:spPr>
          <a:xfrm>
            <a:off x="3647854" y="1401401"/>
            <a:ext cx="1419564" cy="53734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cxnSpLocks/>
            <a:endCxn id="118" idx="0"/>
          </p:cNvCxnSpPr>
          <p:nvPr/>
        </p:nvCxnSpPr>
        <p:spPr>
          <a:xfrm rot="16200000" flipH="1">
            <a:off x="4798226" y="3444845"/>
            <a:ext cx="53838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0" name="星形: 八角 39">
            <a:extLst>
              <a:ext uri="{FF2B5EF4-FFF2-40B4-BE49-F238E27FC236}">
                <a16:creationId xmlns:a16="http://schemas.microsoft.com/office/drawing/2014/main" id="{10D68D65-A2EB-47A7-AF3C-A7F08B654EDC}"/>
              </a:ext>
            </a:extLst>
          </p:cNvPr>
          <p:cNvSpPr/>
          <p:nvPr/>
        </p:nvSpPr>
        <p:spPr>
          <a:xfrm>
            <a:off x="1807039" y="193875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資料平移</a:t>
            </a:r>
          </a:p>
        </p:txBody>
      </p:sp>
      <p:cxnSp>
        <p:nvCxnSpPr>
          <p:cNvPr id="6" name="直線單箭頭接點 5">
            <a:extLst>
              <a:ext uri="{FF2B5EF4-FFF2-40B4-BE49-F238E27FC236}">
                <a16:creationId xmlns:a16="http://schemas.microsoft.com/office/drawing/2014/main" id="{D2F62020-DF8C-415B-A0C0-556DCE0FC302}"/>
              </a:ext>
            </a:extLst>
          </p:cNvPr>
          <p:cNvCxnSpPr>
            <a:stCxn id="23" idx="2"/>
            <a:endCxn id="40" idx="6"/>
          </p:cNvCxnSpPr>
          <p:nvPr/>
        </p:nvCxnSpPr>
        <p:spPr>
          <a:xfrm flipH="1">
            <a:off x="2619272" y="1693788"/>
            <a:ext cx="1" cy="24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1590691" y="3710675"/>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前</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日的銷售量</a:t>
            </a:r>
          </a:p>
        </p:txBody>
      </p:sp>
      <p:cxnSp>
        <p:nvCxnSpPr>
          <p:cNvPr id="10" name="接點: 肘形 9">
            <a:extLst>
              <a:ext uri="{FF2B5EF4-FFF2-40B4-BE49-F238E27FC236}">
                <a16:creationId xmlns:a16="http://schemas.microsoft.com/office/drawing/2014/main" id="{5E650726-FFEE-4484-ACE6-F1ECF22C851F}"/>
              </a:ext>
            </a:extLst>
          </p:cNvPr>
          <p:cNvCxnSpPr>
            <a:endCxn id="43" idx="0"/>
          </p:cNvCxnSpPr>
          <p:nvPr/>
        </p:nvCxnSpPr>
        <p:spPr>
          <a:xfrm rot="16200000" flipH="1">
            <a:off x="2284262" y="3375664"/>
            <a:ext cx="670020"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星形: 八角 57">
            <a:extLst>
              <a:ext uri="{FF2B5EF4-FFF2-40B4-BE49-F238E27FC236}">
                <a16:creationId xmlns:a16="http://schemas.microsoft.com/office/drawing/2014/main" id="{AAB1A265-2A1C-4785-92B8-035FF57AC8D1}"/>
              </a:ext>
            </a:extLst>
          </p:cNvPr>
          <p:cNvSpPr/>
          <p:nvPr/>
        </p:nvSpPr>
        <p:spPr>
          <a:xfrm>
            <a:off x="4255184" y="194891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更多期間</a:t>
            </a:r>
          </a:p>
        </p:txBody>
      </p:sp>
      <p:sp>
        <p:nvSpPr>
          <p:cNvPr id="41" name="矩形 40">
            <a:extLst>
              <a:ext uri="{FF2B5EF4-FFF2-40B4-BE49-F238E27FC236}">
                <a16:creationId xmlns:a16="http://schemas.microsoft.com/office/drawing/2014/main" id="{B7C23361-1762-43D4-8DC1-A3419752B5FE}"/>
              </a:ext>
            </a:extLst>
          </p:cNvPr>
          <p:cNvSpPr/>
          <p:nvPr/>
        </p:nvSpPr>
        <p:spPr>
          <a:xfrm>
            <a:off x="3647853" y="946508"/>
            <a:ext cx="2610364"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86820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159567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天期移動平均</a:t>
            </a:r>
          </a:p>
        </p:txBody>
      </p:sp>
      <p:cxnSp>
        <p:nvCxnSpPr>
          <p:cNvPr id="7" name="接點: 肘形 6">
            <a:extLst>
              <a:ext uri="{FF2B5EF4-FFF2-40B4-BE49-F238E27FC236}">
                <a16:creationId xmlns:a16="http://schemas.microsoft.com/office/drawing/2014/main" id="{F0A809AB-B9CF-4C2C-B83B-701A2C8A577D}"/>
              </a:ext>
            </a:extLst>
          </p:cNvPr>
          <p:cNvCxnSpPr>
            <a:cxnSpLocks/>
            <a:stCxn id="23" idx="3"/>
          </p:cNvCxnSpPr>
          <p:nvPr/>
        </p:nvCxnSpPr>
        <p:spPr>
          <a:xfrm>
            <a:off x="3647854" y="1401401"/>
            <a:ext cx="1419564" cy="5373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cxnSpLocks/>
            <a:endCxn id="118" idx="0"/>
          </p:cNvCxnSpPr>
          <p:nvPr/>
        </p:nvCxnSpPr>
        <p:spPr>
          <a:xfrm rot="16200000" flipH="1">
            <a:off x="4798226" y="3444845"/>
            <a:ext cx="538384"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0" name="星形: 八角 39">
            <a:extLst>
              <a:ext uri="{FF2B5EF4-FFF2-40B4-BE49-F238E27FC236}">
                <a16:creationId xmlns:a16="http://schemas.microsoft.com/office/drawing/2014/main" id="{10D68D65-A2EB-47A7-AF3C-A7F08B654EDC}"/>
              </a:ext>
            </a:extLst>
          </p:cNvPr>
          <p:cNvSpPr/>
          <p:nvPr/>
        </p:nvSpPr>
        <p:spPr>
          <a:xfrm>
            <a:off x="1807039" y="193875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資料平移</a:t>
            </a:r>
          </a:p>
        </p:txBody>
      </p:sp>
      <p:cxnSp>
        <p:nvCxnSpPr>
          <p:cNvPr id="6" name="直線單箭頭接點 5">
            <a:extLst>
              <a:ext uri="{FF2B5EF4-FFF2-40B4-BE49-F238E27FC236}">
                <a16:creationId xmlns:a16="http://schemas.microsoft.com/office/drawing/2014/main" id="{D2F62020-DF8C-415B-A0C0-556DCE0FC302}"/>
              </a:ext>
            </a:extLst>
          </p:cNvPr>
          <p:cNvCxnSpPr>
            <a:stCxn id="23" idx="2"/>
            <a:endCxn id="40" idx="6"/>
          </p:cNvCxnSpPr>
          <p:nvPr/>
        </p:nvCxnSpPr>
        <p:spPr>
          <a:xfrm flipH="1">
            <a:off x="2619272" y="1693788"/>
            <a:ext cx="1" cy="244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1590691" y="3710675"/>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前</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日的銷售量</a:t>
            </a:r>
          </a:p>
        </p:txBody>
      </p:sp>
      <p:cxnSp>
        <p:nvCxnSpPr>
          <p:cNvPr id="10" name="接點: 肘形 9">
            <a:extLst>
              <a:ext uri="{FF2B5EF4-FFF2-40B4-BE49-F238E27FC236}">
                <a16:creationId xmlns:a16="http://schemas.microsoft.com/office/drawing/2014/main" id="{5E650726-FFEE-4484-ACE6-F1ECF22C851F}"/>
              </a:ext>
            </a:extLst>
          </p:cNvPr>
          <p:cNvCxnSpPr>
            <a:endCxn id="43" idx="0"/>
          </p:cNvCxnSpPr>
          <p:nvPr/>
        </p:nvCxnSpPr>
        <p:spPr>
          <a:xfrm rot="16200000" flipH="1">
            <a:off x="2284262" y="3375664"/>
            <a:ext cx="670020"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星形: 八角 57">
            <a:extLst>
              <a:ext uri="{FF2B5EF4-FFF2-40B4-BE49-F238E27FC236}">
                <a16:creationId xmlns:a16="http://schemas.microsoft.com/office/drawing/2014/main" id="{AAB1A265-2A1C-4785-92B8-035FF57AC8D1}"/>
              </a:ext>
            </a:extLst>
          </p:cNvPr>
          <p:cNvSpPr/>
          <p:nvPr/>
        </p:nvSpPr>
        <p:spPr>
          <a:xfrm>
            <a:off x="4255184" y="194891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更多期間</a:t>
            </a:r>
          </a:p>
        </p:txBody>
      </p:sp>
    </p:spTree>
    <p:extLst>
      <p:ext uri="{BB962C8B-B14F-4D97-AF65-F5344CB8AC3E}">
        <p14:creationId xmlns:p14="http://schemas.microsoft.com/office/powerpoint/2010/main" val="2351511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3A190BE4-E754-41BF-8F6F-BB7CA9441B6D}"/>
              </a:ext>
            </a:extLst>
          </p:cNvPr>
          <p:cNvGrpSpPr/>
          <p:nvPr/>
        </p:nvGrpSpPr>
        <p:grpSpPr>
          <a:xfrm>
            <a:off x="1547813" y="915171"/>
            <a:ext cx="3095625" cy="4581935"/>
            <a:chOff x="685800" y="200072"/>
            <a:chExt cx="3095625" cy="4061302"/>
          </a:xfrm>
          <a:solidFill>
            <a:srgbClr val="E5C8A9"/>
          </a:solidFill>
        </p:grpSpPr>
        <p:sp>
          <p:nvSpPr>
            <p:cNvPr id="10" name="矩形 9">
              <a:extLst>
                <a:ext uri="{FF2B5EF4-FFF2-40B4-BE49-F238E27FC236}">
                  <a16:creationId xmlns:a16="http://schemas.microsoft.com/office/drawing/2014/main" id="{B41A8977-B9BF-414E-9859-8EE624F083F8}"/>
                </a:ext>
              </a:extLst>
            </p:cNvPr>
            <p:cNvSpPr/>
            <p:nvPr/>
          </p:nvSpPr>
          <p:spPr>
            <a:xfrm>
              <a:off x="685800" y="1600201"/>
              <a:ext cx="3095625" cy="26611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414BBD9-CA30-48FF-94D9-6E47CDBAF000}"/>
                </a:ext>
              </a:extLst>
            </p:cNvPr>
            <p:cNvSpPr/>
            <p:nvPr/>
          </p:nvSpPr>
          <p:spPr>
            <a:xfrm>
              <a:off x="685800" y="200072"/>
              <a:ext cx="3095625" cy="2947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圓角 2">
            <a:extLst>
              <a:ext uri="{FF2B5EF4-FFF2-40B4-BE49-F238E27FC236}">
                <a16:creationId xmlns:a16="http://schemas.microsoft.com/office/drawing/2014/main" id="{068983B5-876C-498B-8A9F-4B3FD325E641}"/>
              </a:ext>
            </a:extLst>
          </p:cNvPr>
          <p:cNvSpPr/>
          <p:nvPr/>
        </p:nvSpPr>
        <p:spPr>
          <a:xfrm>
            <a:off x="1870553" y="4016243"/>
            <a:ext cx="2423393" cy="488272"/>
          </a:xfrm>
          <a:prstGeom prst="roundRect">
            <a:avLst>
              <a:gd name="adj" fmla="val 50000"/>
            </a:avLst>
          </a:prstGeom>
          <a:solidFill>
            <a:srgbClr val="6C3A27"/>
          </a:solid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蔡崇信</a:t>
            </a:r>
          </a:p>
        </p:txBody>
      </p:sp>
      <p:grpSp>
        <p:nvGrpSpPr>
          <p:cNvPr id="9" name="群組 8">
            <a:extLst>
              <a:ext uri="{FF2B5EF4-FFF2-40B4-BE49-F238E27FC236}">
                <a16:creationId xmlns:a16="http://schemas.microsoft.com/office/drawing/2014/main" id="{E1423918-0B82-46A4-A390-8095FA8D8B6C}"/>
              </a:ext>
            </a:extLst>
          </p:cNvPr>
          <p:cNvGrpSpPr/>
          <p:nvPr/>
        </p:nvGrpSpPr>
        <p:grpSpPr>
          <a:xfrm>
            <a:off x="1732572" y="1158654"/>
            <a:ext cx="2707680" cy="2707678"/>
            <a:chOff x="979873" y="1693924"/>
            <a:chExt cx="2707680" cy="2707678"/>
          </a:xfrm>
        </p:grpSpPr>
        <p:sp>
          <p:nvSpPr>
            <p:cNvPr id="4" name="橢圓 3">
              <a:extLst>
                <a:ext uri="{FF2B5EF4-FFF2-40B4-BE49-F238E27FC236}">
                  <a16:creationId xmlns:a16="http://schemas.microsoft.com/office/drawing/2014/main" id="{963F52BE-0F64-4CF9-9DF9-D8A3C4401564}"/>
                </a:ext>
              </a:extLst>
            </p:cNvPr>
            <p:cNvSpPr/>
            <p:nvPr/>
          </p:nvSpPr>
          <p:spPr>
            <a:xfrm>
              <a:off x="1129432" y="1839722"/>
              <a:ext cx="2423393" cy="2423393"/>
            </a:xfrm>
            <a:prstGeom prst="ellipse">
              <a:avLst/>
            </a:prstGeom>
            <a:noFill/>
            <a:ln w="76200">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5" name="橢圓 114">
              <a:extLst>
                <a:ext uri="{FF2B5EF4-FFF2-40B4-BE49-F238E27FC236}">
                  <a16:creationId xmlns:a16="http://schemas.microsoft.com/office/drawing/2014/main" id="{AB936F54-A0C7-47B6-82D6-5A4601AFFAD3}"/>
                </a:ext>
              </a:extLst>
            </p:cNvPr>
            <p:cNvSpPr/>
            <p:nvPr/>
          </p:nvSpPr>
          <p:spPr>
            <a:xfrm>
              <a:off x="979873" y="1693924"/>
              <a:ext cx="2707680" cy="2707678"/>
            </a:xfrm>
            <a:prstGeom prst="ellipse">
              <a:avLst/>
            </a:prstGeom>
            <a:noFill/>
            <a:ln w="28575">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28" name="群組 27">
            <a:extLst>
              <a:ext uri="{FF2B5EF4-FFF2-40B4-BE49-F238E27FC236}">
                <a16:creationId xmlns:a16="http://schemas.microsoft.com/office/drawing/2014/main" id="{2F9D1AFD-9694-4ABC-A06C-FABA13A748E6}"/>
              </a:ext>
            </a:extLst>
          </p:cNvPr>
          <p:cNvGrpSpPr/>
          <p:nvPr/>
        </p:nvGrpSpPr>
        <p:grpSpPr>
          <a:xfrm>
            <a:off x="4797583" y="1018616"/>
            <a:ext cx="7716964" cy="790575"/>
            <a:chOff x="4826822" y="0"/>
            <a:chExt cx="7716964" cy="790575"/>
          </a:xfrm>
          <a:noFill/>
        </p:grpSpPr>
        <p:sp>
          <p:nvSpPr>
            <p:cNvPr id="15" name="矩形 14">
              <a:extLst>
                <a:ext uri="{FF2B5EF4-FFF2-40B4-BE49-F238E27FC236}">
                  <a16:creationId xmlns:a16="http://schemas.microsoft.com/office/drawing/2014/main" id="{2EF49BFE-9616-48B8-B685-247007F045DE}"/>
                </a:ext>
              </a:extLst>
            </p:cNvPr>
            <p:cNvSpPr/>
            <p:nvPr/>
          </p:nvSpPr>
          <p:spPr>
            <a:xfrm>
              <a:off x="7552685"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Python</a:t>
              </a:r>
              <a:r>
                <a:rPr lang="zh-TW" altLang="en-US" dirty="0">
                  <a:solidFill>
                    <a:srgbClr val="6C3A27"/>
                  </a:solidFill>
                  <a:latin typeface="微軟正黑體" panose="020B0604030504040204" pitchFamily="34" charset="-120"/>
                  <a:ea typeface="微軟正黑體" panose="020B0604030504040204" pitchFamily="34" charset="-120"/>
                </a:rPr>
                <a:t>對資料進行探索</a:t>
              </a:r>
            </a:p>
          </p:txBody>
        </p:sp>
        <p:sp>
          <p:nvSpPr>
            <p:cNvPr id="12" name="箭號: 五邊形 11">
              <a:extLst>
                <a:ext uri="{FF2B5EF4-FFF2-40B4-BE49-F238E27FC236}">
                  <a16:creationId xmlns:a16="http://schemas.microsoft.com/office/drawing/2014/main" id="{94C83C9F-F432-4229-8429-B00F980654DB}"/>
                </a:ext>
              </a:extLst>
            </p:cNvPr>
            <p:cNvSpPr/>
            <p:nvPr/>
          </p:nvSpPr>
          <p:spPr>
            <a:xfrm>
              <a:off x="4826822" y="0"/>
              <a:ext cx="2564422"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探索性資料分析</a:t>
              </a:r>
            </a:p>
          </p:txBody>
        </p:sp>
      </p:grpSp>
      <p:sp>
        <p:nvSpPr>
          <p:cNvPr id="19" name="矩形: 圓角 18">
            <a:extLst>
              <a:ext uri="{FF2B5EF4-FFF2-40B4-BE49-F238E27FC236}">
                <a16:creationId xmlns:a16="http://schemas.microsoft.com/office/drawing/2014/main" id="{9808116A-EAC9-4CD6-91E0-827196120722}"/>
              </a:ext>
            </a:extLst>
          </p:cNvPr>
          <p:cNvSpPr/>
          <p:nvPr/>
        </p:nvSpPr>
        <p:spPr>
          <a:xfrm>
            <a:off x="1843297" y="4648672"/>
            <a:ext cx="2462227" cy="488272"/>
          </a:xfrm>
          <a:prstGeom prst="roundRect">
            <a:avLst>
              <a:gd name="adj" fmla="val 50000"/>
            </a:avLst>
          </a:prstGeom>
          <a:no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東吳大學資訊管理學系</a:t>
            </a:r>
          </a:p>
        </p:txBody>
      </p:sp>
      <p:grpSp>
        <p:nvGrpSpPr>
          <p:cNvPr id="42" name="群組 41">
            <a:extLst>
              <a:ext uri="{FF2B5EF4-FFF2-40B4-BE49-F238E27FC236}">
                <a16:creationId xmlns:a16="http://schemas.microsoft.com/office/drawing/2014/main" id="{6CFF262A-AA37-42F5-88E9-DADF5C646655}"/>
              </a:ext>
            </a:extLst>
          </p:cNvPr>
          <p:cNvGrpSpPr/>
          <p:nvPr/>
        </p:nvGrpSpPr>
        <p:grpSpPr>
          <a:xfrm>
            <a:off x="5308580" y="2202601"/>
            <a:ext cx="7177686" cy="790575"/>
            <a:chOff x="5308580" y="0"/>
            <a:chExt cx="7177686" cy="790575"/>
          </a:xfrm>
          <a:noFill/>
        </p:grpSpPr>
        <p:sp>
          <p:nvSpPr>
            <p:cNvPr id="43" name="矩形 42">
              <a:extLst>
                <a:ext uri="{FF2B5EF4-FFF2-40B4-BE49-F238E27FC236}">
                  <a16:creationId xmlns:a16="http://schemas.microsoft.com/office/drawing/2014/main" id="{DE08C44F-56FA-4F0B-A364-1995914CBC96}"/>
                </a:ext>
              </a:extLst>
            </p:cNvPr>
            <p:cNvSpPr/>
            <p:nvPr/>
          </p:nvSpPr>
          <p:spPr>
            <a:xfrm>
              <a:off x="7495165"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從原資料萃取新的特徵欄位</a:t>
              </a:r>
            </a:p>
          </p:txBody>
        </p:sp>
        <p:sp>
          <p:nvSpPr>
            <p:cNvPr id="44" name="箭號: 五邊形 43">
              <a:extLst>
                <a:ext uri="{FF2B5EF4-FFF2-40B4-BE49-F238E27FC236}">
                  <a16:creationId xmlns:a16="http://schemas.microsoft.com/office/drawing/2014/main" id="{080BA9EA-B0E1-471F-BEA2-3DAC2834BDB8}"/>
                </a:ext>
              </a:extLst>
            </p:cNvPr>
            <p:cNvSpPr/>
            <p:nvPr/>
          </p:nvSpPr>
          <p:spPr>
            <a:xfrm>
              <a:off x="5308580"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特徵工程</a:t>
              </a:r>
            </a:p>
          </p:txBody>
        </p:sp>
      </p:grpSp>
      <p:grpSp>
        <p:nvGrpSpPr>
          <p:cNvPr id="45" name="群組 44">
            <a:extLst>
              <a:ext uri="{FF2B5EF4-FFF2-40B4-BE49-F238E27FC236}">
                <a16:creationId xmlns:a16="http://schemas.microsoft.com/office/drawing/2014/main" id="{BEAC0A92-85DD-4BDD-A181-F6B0D23D1A54}"/>
              </a:ext>
            </a:extLst>
          </p:cNvPr>
          <p:cNvGrpSpPr/>
          <p:nvPr/>
        </p:nvGrpSpPr>
        <p:grpSpPr>
          <a:xfrm>
            <a:off x="5021697" y="3375087"/>
            <a:ext cx="6984492" cy="790576"/>
            <a:chOff x="5021697" y="-1"/>
            <a:chExt cx="6984492" cy="790576"/>
          </a:xfrm>
          <a:noFill/>
        </p:grpSpPr>
        <p:sp>
          <p:nvSpPr>
            <p:cNvPr id="46" name="矩形 45">
              <a:extLst>
                <a:ext uri="{FF2B5EF4-FFF2-40B4-BE49-F238E27FC236}">
                  <a16:creationId xmlns:a16="http://schemas.microsoft.com/office/drawing/2014/main" id="{EC12CCC0-BC32-4DFD-B08A-883110082387}"/>
                </a:ext>
              </a:extLst>
            </p:cNvPr>
            <p:cNvSpPr/>
            <p:nvPr/>
          </p:nvSpPr>
          <p:spPr>
            <a:xfrm>
              <a:off x="7015088"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6C3A27"/>
                  </a:solidFill>
                  <a:latin typeface="微軟正黑體" panose="020B0604030504040204" pitchFamily="34" charset="-120"/>
                  <a:ea typeface="微軟正黑體" panose="020B0604030504040204" pitchFamily="34" charset="-120"/>
                </a:rPr>
                <a:t> Hadoop </a:t>
              </a:r>
              <a:r>
                <a:rPr lang="zh-TW" altLang="en-US" dirty="0">
                  <a:solidFill>
                    <a:srgbClr val="6C3A27"/>
                  </a:solidFill>
                  <a:latin typeface="微軟正黑體" panose="020B0604030504040204" pitchFamily="34" charset="-120"/>
                  <a:ea typeface="微軟正黑體" panose="020B0604030504040204" pitchFamily="34" charset="-120"/>
                </a:rPr>
                <a:t>叢集建置</a:t>
              </a:r>
            </a:p>
          </p:txBody>
        </p:sp>
        <p:sp>
          <p:nvSpPr>
            <p:cNvPr id="47" name="箭號: 五邊形 46">
              <a:extLst>
                <a:ext uri="{FF2B5EF4-FFF2-40B4-BE49-F238E27FC236}">
                  <a16:creationId xmlns:a16="http://schemas.microsoft.com/office/drawing/2014/main" id="{D1D50E64-4825-483F-B33F-4CC0D628B1C6}"/>
                </a:ext>
              </a:extLst>
            </p:cNvPr>
            <p:cNvSpPr/>
            <p:nvPr/>
          </p:nvSpPr>
          <p:spPr>
            <a:xfrm>
              <a:off x="5021697" y="-1"/>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6C3A27"/>
                  </a:solidFill>
                  <a:latin typeface="微軟正黑體" panose="020B0604030504040204" pitchFamily="34" charset="-120"/>
                  <a:ea typeface="微軟正黑體" panose="020B0604030504040204" pitchFamily="34" charset="-120"/>
                </a:rPr>
                <a:t>Hadoop</a:t>
              </a:r>
              <a:r>
                <a:rPr lang="zh-TW" altLang="en-US" sz="2400" dirty="0">
                  <a:solidFill>
                    <a:srgbClr val="6C3A27"/>
                  </a:solidFill>
                  <a:latin typeface="微軟正黑體" panose="020B0604030504040204" pitchFamily="34" charset="-120"/>
                  <a:ea typeface="微軟正黑體" panose="020B0604030504040204" pitchFamily="34" charset="-120"/>
                </a:rPr>
                <a:t>建置</a:t>
              </a:r>
            </a:p>
          </p:txBody>
        </p:sp>
      </p:grpSp>
      <p:grpSp>
        <p:nvGrpSpPr>
          <p:cNvPr id="48" name="群組 47">
            <a:extLst>
              <a:ext uri="{FF2B5EF4-FFF2-40B4-BE49-F238E27FC236}">
                <a16:creationId xmlns:a16="http://schemas.microsoft.com/office/drawing/2014/main" id="{11F4F4A6-64BB-4CA1-96A0-1AD396C07B10}"/>
              </a:ext>
            </a:extLst>
          </p:cNvPr>
          <p:cNvGrpSpPr/>
          <p:nvPr/>
        </p:nvGrpSpPr>
        <p:grpSpPr>
          <a:xfrm>
            <a:off x="4682167" y="4572708"/>
            <a:ext cx="7577403" cy="828283"/>
            <a:chOff x="4682167" y="37708"/>
            <a:chExt cx="7577403" cy="828283"/>
          </a:xfrm>
          <a:noFill/>
        </p:grpSpPr>
        <p:sp>
          <p:nvSpPr>
            <p:cNvPr id="49" name="矩形 48">
              <a:extLst>
                <a:ext uri="{FF2B5EF4-FFF2-40B4-BE49-F238E27FC236}">
                  <a16:creationId xmlns:a16="http://schemas.microsoft.com/office/drawing/2014/main" id="{19F0DDDF-2B01-490B-AD75-F1954AC1596D}"/>
                </a:ext>
              </a:extLst>
            </p:cNvPr>
            <p:cNvSpPr/>
            <p:nvPr/>
          </p:nvSpPr>
          <p:spPr>
            <a:xfrm>
              <a:off x="7268469" y="37708"/>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主題相關知識領域探索</a:t>
              </a:r>
            </a:p>
          </p:txBody>
        </p:sp>
        <p:sp>
          <p:nvSpPr>
            <p:cNvPr id="50" name="箭號: 五邊形 49">
              <a:extLst>
                <a:ext uri="{FF2B5EF4-FFF2-40B4-BE49-F238E27FC236}">
                  <a16:creationId xmlns:a16="http://schemas.microsoft.com/office/drawing/2014/main" id="{4526C4C5-CC76-4933-841B-B962EE0CB4E6}"/>
                </a:ext>
              </a:extLst>
            </p:cNvPr>
            <p:cNvSpPr/>
            <p:nvPr/>
          </p:nvSpPr>
          <p:spPr>
            <a:xfrm>
              <a:off x="4682167" y="75416"/>
              <a:ext cx="2641122"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2400" dirty="0">
                  <a:solidFill>
                    <a:srgbClr val="6C3A27"/>
                  </a:solidFill>
                  <a:latin typeface="微軟正黑體" panose="020B0604030504040204" pitchFamily="34" charset="-120"/>
                  <a:ea typeface="微軟正黑體" panose="020B0604030504040204" pitchFamily="34" charset="-120"/>
                </a:rPr>
                <a:t>Domain Knowledge</a:t>
              </a:r>
            </a:p>
            <a:p>
              <a:pPr algn="r"/>
              <a:r>
                <a:rPr lang="zh-TW" altLang="en-US" sz="2400" dirty="0">
                  <a:solidFill>
                    <a:srgbClr val="6C3A27"/>
                  </a:solidFill>
                  <a:latin typeface="微軟正黑體" panose="020B0604030504040204" pitchFamily="34" charset="-120"/>
                  <a:ea typeface="微軟正黑體" panose="020B0604030504040204" pitchFamily="34" charset="-120"/>
                </a:rPr>
                <a:t>探討</a:t>
              </a:r>
            </a:p>
          </p:txBody>
        </p:sp>
      </p:grpSp>
      <p:grpSp>
        <p:nvGrpSpPr>
          <p:cNvPr id="6" name="群組 5">
            <a:extLst>
              <a:ext uri="{FF2B5EF4-FFF2-40B4-BE49-F238E27FC236}">
                <a16:creationId xmlns:a16="http://schemas.microsoft.com/office/drawing/2014/main" id="{86733EDF-3CF2-45EF-84A7-04A515701234}"/>
              </a:ext>
            </a:extLst>
          </p:cNvPr>
          <p:cNvGrpSpPr/>
          <p:nvPr/>
        </p:nvGrpSpPr>
        <p:grpSpPr>
          <a:xfrm>
            <a:off x="7676006" y="1075219"/>
            <a:ext cx="378873" cy="682306"/>
            <a:chOff x="7367150" y="344632"/>
            <a:chExt cx="570323" cy="900382"/>
          </a:xfrm>
        </p:grpSpPr>
        <p:grpSp>
          <p:nvGrpSpPr>
            <p:cNvPr id="40" name="群組 39">
              <a:extLst>
                <a:ext uri="{FF2B5EF4-FFF2-40B4-BE49-F238E27FC236}">
                  <a16:creationId xmlns:a16="http://schemas.microsoft.com/office/drawing/2014/main" id="{0B617D85-C908-47B7-B1C1-77CD8BC3EC39}"/>
                </a:ext>
              </a:extLst>
            </p:cNvPr>
            <p:cNvGrpSpPr/>
            <p:nvPr/>
          </p:nvGrpSpPr>
          <p:grpSpPr>
            <a:xfrm>
              <a:off x="7451765" y="344632"/>
              <a:ext cx="485708" cy="900382"/>
              <a:chOff x="7196487" y="917823"/>
              <a:chExt cx="337501" cy="1040069"/>
            </a:xfrm>
          </p:grpSpPr>
          <p:cxnSp>
            <p:nvCxnSpPr>
              <p:cNvPr id="54" name="直線接點 53">
                <a:extLst>
                  <a:ext uri="{FF2B5EF4-FFF2-40B4-BE49-F238E27FC236}">
                    <a16:creationId xmlns:a16="http://schemas.microsoft.com/office/drawing/2014/main" id="{303DA463-8108-4F5D-848D-240E72AAC5F7}"/>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F92B1CE5-F8AA-45F9-B07B-B1BFCB48BA27}"/>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076DAF0A-A0CE-41BF-B894-E7B35D8159D9}"/>
                </a:ext>
              </a:extLst>
            </p:cNvPr>
            <p:cNvGrpSpPr/>
            <p:nvPr/>
          </p:nvGrpSpPr>
          <p:grpSpPr>
            <a:xfrm>
              <a:off x="7367150" y="350982"/>
              <a:ext cx="475247" cy="894032"/>
              <a:chOff x="7200121" y="925158"/>
              <a:chExt cx="330232" cy="1032734"/>
            </a:xfrm>
          </p:grpSpPr>
          <p:cxnSp>
            <p:nvCxnSpPr>
              <p:cNvPr id="7" name="直線接點 6">
                <a:extLst>
                  <a:ext uri="{FF2B5EF4-FFF2-40B4-BE49-F238E27FC236}">
                    <a16:creationId xmlns:a16="http://schemas.microsoft.com/office/drawing/2014/main" id="{D7C17D0E-F5DD-470D-99D3-53A6545A4281}"/>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B1A9149B-77AF-46CE-A60C-F6B84623B0D2}"/>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6" name="群組 15">
            <a:extLst>
              <a:ext uri="{FF2B5EF4-FFF2-40B4-BE49-F238E27FC236}">
                <a16:creationId xmlns:a16="http://schemas.microsoft.com/office/drawing/2014/main" id="{55D5A58E-D97B-40A5-9256-B8FACB0FBA04}"/>
              </a:ext>
            </a:extLst>
          </p:cNvPr>
          <p:cNvGrpSpPr/>
          <p:nvPr/>
        </p:nvGrpSpPr>
        <p:grpSpPr>
          <a:xfrm>
            <a:off x="5496174" y="2021317"/>
            <a:ext cx="5752937" cy="0"/>
            <a:chOff x="5496174" y="1102001"/>
            <a:chExt cx="5752937" cy="0"/>
          </a:xfrm>
        </p:grpSpPr>
        <p:cxnSp>
          <p:nvCxnSpPr>
            <p:cNvPr id="13" name="直線接點 12">
              <a:extLst>
                <a:ext uri="{FF2B5EF4-FFF2-40B4-BE49-F238E27FC236}">
                  <a16:creationId xmlns:a16="http://schemas.microsoft.com/office/drawing/2014/main" id="{14A379C3-DE5F-420F-B4E1-7E87CC03C6B4}"/>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D4E079D0-28D2-4358-9DB4-2D96D795E8F6}"/>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AA4FB628-37FF-44B6-8CC5-3C118F350015}"/>
              </a:ext>
            </a:extLst>
          </p:cNvPr>
          <p:cNvGrpSpPr/>
          <p:nvPr/>
        </p:nvGrpSpPr>
        <p:grpSpPr>
          <a:xfrm>
            <a:off x="5496174" y="3197328"/>
            <a:ext cx="5752937" cy="0"/>
            <a:chOff x="5496174" y="1102001"/>
            <a:chExt cx="5752937" cy="0"/>
          </a:xfrm>
        </p:grpSpPr>
        <p:cxnSp>
          <p:nvCxnSpPr>
            <p:cNvPr id="70" name="直線接點 69">
              <a:extLst>
                <a:ext uri="{FF2B5EF4-FFF2-40B4-BE49-F238E27FC236}">
                  <a16:creationId xmlns:a16="http://schemas.microsoft.com/office/drawing/2014/main" id="{5891F25C-FFE5-4BD0-B328-CFB8ADEA02A8}"/>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76D91C88-2462-488C-97EF-A44DA2398AB0}"/>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72" name="群組 71">
            <a:extLst>
              <a:ext uri="{FF2B5EF4-FFF2-40B4-BE49-F238E27FC236}">
                <a16:creationId xmlns:a16="http://schemas.microsoft.com/office/drawing/2014/main" id="{14F71877-F598-45F9-9B33-64A443FEF587}"/>
              </a:ext>
            </a:extLst>
          </p:cNvPr>
          <p:cNvGrpSpPr/>
          <p:nvPr/>
        </p:nvGrpSpPr>
        <p:grpSpPr>
          <a:xfrm>
            <a:off x="5496174" y="4358150"/>
            <a:ext cx="5752936" cy="0"/>
            <a:chOff x="5496174" y="1102001"/>
            <a:chExt cx="5752936" cy="0"/>
          </a:xfrm>
        </p:grpSpPr>
        <p:cxnSp>
          <p:nvCxnSpPr>
            <p:cNvPr id="73" name="直線接點 72">
              <a:extLst>
                <a:ext uri="{FF2B5EF4-FFF2-40B4-BE49-F238E27FC236}">
                  <a16:creationId xmlns:a16="http://schemas.microsoft.com/office/drawing/2014/main" id="{AEB9EA04-5027-436E-B81F-4CE5FE3B7AF5}"/>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B6023D0-6AEA-4287-8FEE-F29DC366D275}"/>
                </a:ext>
              </a:extLst>
            </p:cNvPr>
            <p:cNvCxnSpPr>
              <a:cxnSpLocks/>
            </p:cNvCxnSpPr>
            <p:nvPr/>
          </p:nvCxnSpPr>
          <p:spPr>
            <a:xfrm>
              <a:off x="8524921"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C134F587-7B48-4483-A149-2155FF0ACA3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20B152F5-75C3-4AAE-9C96-6A7F60309FB8}"/>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grpSp>
        <p:nvGrpSpPr>
          <p:cNvPr id="116" name="群組 115">
            <a:extLst>
              <a:ext uri="{FF2B5EF4-FFF2-40B4-BE49-F238E27FC236}">
                <a16:creationId xmlns:a16="http://schemas.microsoft.com/office/drawing/2014/main" id="{EE355248-48A8-4CA1-B33E-5849ECE30081}"/>
              </a:ext>
            </a:extLst>
          </p:cNvPr>
          <p:cNvGrpSpPr/>
          <p:nvPr/>
        </p:nvGrpSpPr>
        <p:grpSpPr>
          <a:xfrm>
            <a:off x="7676006" y="2244283"/>
            <a:ext cx="378873" cy="682306"/>
            <a:chOff x="7367150" y="344632"/>
            <a:chExt cx="570323" cy="900382"/>
          </a:xfrm>
        </p:grpSpPr>
        <p:grpSp>
          <p:nvGrpSpPr>
            <p:cNvPr id="117" name="群組 116">
              <a:extLst>
                <a:ext uri="{FF2B5EF4-FFF2-40B4-BE49-F238E27FC236}">
                  <a16:creationId xmlns:a16="http://schemas.microsoft.com/office/drawing/2014/main" id="{B72B86AB-04D9-4BFB-9C8C-020FB55E8B57}"/>
                </a:ext>
              </a:extLst>
            </p:cNvPr>
            <p:cNvGrpSpPr/>
            <p:nvPr/>
          </p:nvGrpSpPr>
          <p:grpSpPr>
            <a:xfrm>
              <a:off x="7451765" y="344632"/>
              <a:ext cx="485708" cy="900382"/>
              <a:chOff x="7196487" y="917823"/>
              <a:chExt cx="337501" cy="1040069"/>
            </a:xfrm>
          </p:grpSpPr>
          <p:cxnSp>
            <p:nvCxnSpPr>
              <p:cNvPr id="121" name="直線接點 120">
                <a:extLst>
                  <a:ext uri="{FF2B5EF4-FFF2-40B4-BE49-F238E27FC236}">
                    <a16:creationId xmlns:a16="http://schemas.microsoft.com/office/drawing/2014/main" id="{8176CE56-E306-4E4C-9F78-DEC25C31B74C}"/>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1B5BBB58-F832-4C3A-9C4A-24D097B1E54D}"/>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18" name="群組 117">
              <a:extLst>
                <a:ext uri="{FF2B5EF4-FFF2-40B4-BE49-F238E27FC236}">
                  <a16:creationId xmlns:a16="http://schemas.microsoft.com/office/drawing/2014/main" id="{3C0D2705-230F-4D5F-98A4-65150FBF0612}"/>
                </a:ext>
              </a:extLst>
            </p:cNvPr>
            <p:cNvGrpSpPr/>
            <p:nvPr/>
          </p:nvGrpSpPr>
          <p:grpSpPr>
            <a:xfrm>
              <a:off x="7367150" y="350982"/>
              <a:ext cx="475247" cy="894032"/>
              <a:chOff x="7200121" y="925158"/>
              <a:chExt cx="330232" cy="1032734"/>
            </a:xfrm>
          </p:grpSpPr>
          <p:cxnSp>
            <p:nvCxnSpPr>
              <p:cNvPr id="119" name="直線接點 118">
                <a:extLst>
                  <a:ext uri="{FF2B5EF4-FFF2-40B4-BE49-F238E27FC236}">
                    <a16:creationId xmlns:a16="http://schemas.microsoft.com/office/drawing/2014/main" id="{061FDA08-1C9E-4BB3-8C9F-8156E9B229CA}"/>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9F0BAABD-2F79-42E3-880F-A82EA3A528D5}"/>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23" name="群組 122">
            <a:extLst>
              <a:ext uri="{FF2B5EF4-FFF2-40B4-BE49-F238E27FC236}">
                <a16:creationId xmlns:a16="http://schemas.microsoft.com/office/drawing/2014/main" id="{064F3633-047C-429A-94D8-FEC60EFD7149}"/>
              </a:ext>
            </a:extLst>
          </p:cNvPr>
          <p:cNvGrpSpPr/>
          <p:nvPr/>
        </p:nvGrpSpPr>
        <p:grpSpPr>
          <a:xfrm>
            <a:off x="7676006" y="3413347"/>
            <a:ext cx="378873" cy="682306"/>
            <a:chOff x="7367150" y="344632"/>
            <a:chExt cx="570323" cy="900382"/>
          </a:xfrm>
        </p:grpSpPr>
        <p:grpSp>
          <p:nvGrpSpPr>
            <p:cNvPr id="124" name="群組 123">
              <a:extLst>
                <a:ext uri="{FF2B5EF4-FFF2-40B4-BE49-F238E27FC236}">
                  <a16:creationId xmlns:a16="http://schemas.microsoft.com/office/drawing/2014/main" id="{96BB9D54-8775-464F-925E-FB78EDD14EA0}"/>
                </a:ext>
              </a:extLst>
            </p:cNvPr>
            <p:cNvGrpSpPr/>
            <p:nvPr/>
          </p:nvGrpSpPr>
          <p:grpSpPr>
            <a:xfrm>
              <a:off x="7451765" y="344632"/>
              <a:ext cx="485708" cy="900382"/>
              <a:chOff x="7196487" y="917823"/>
              <a:chExt cx="337501" cy="1040069"/>
            </a:xfrm>
          </p:grpSpPr>
          <p:cxnSp>
            <p:nvCxnSpPr>
              <p:cNvPr id="128" name="直線接點 127">
                <a:extLst>
                  <a:ext uri="{FF2B5EF4-FFF2-40B4-BE49-F238E27FC236}">
                    <a16:creationId xmlns:a16="http://schemas.microsoft.com/office/drawing/2014/main" id="{BED4D123-A0ED-4C07-A318-B652C85157DB}"/>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AA97B308-52E8-410C-B489-C323950AC147}"/>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a16="http://schemas.microsoft.com/office/drawing/2014/main" id="{FDA5C6BB-8402-4BEB-9675-D9828551D33C}"/>
                </a:ext>
              </a:extLst>
            </p:cNvPr>
            <p:cNvGrpSpPr/>
            <p:nvPr/>
          </p:nvGrpSpPr>
          <p:grpSpPr>
            <a:xfrm>
              <a:off x="7367150" y="350982"/>
              <a:ext cx="475247" cy="894032"/>
              <a:chOff x="7200121" y="925158"/>
              <a:chExt cx="330232" cy="1032734"/>
            </a:xfrm>
          </p:grpSpPr>
          <p:cxnSp>
            <p:nvCxnSpPr>
              <p:cNvPr id="126" name="直線接點 125">
                <a:extLst>
                  <a:ext uri="{FF2B5EF4-FFF2-40B4-BE49-F238E27FC236}">
                    <a16:creationId xmlns:a16="http://schemas.microsoft.com/office/drawing/2014/main" id="{59508DA8-1196-4880-A55B-7C4CAC4EB152}"/>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3145C3E4-07BA-4491-B4F2-E489ED9076E5}"/>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37" name="群組 136">
            <a:extLst>
              <a:ext uri="{FF2B5EF4-FFF2-40B4-BE49-F238E27FC236}">
                <a16:creationId xmlns:a16="http://schemas.microsoft.com/office/drawing/2014/main" id="{EFF20852-0E7A-4B45-BB75-FFB62DB4E63F}"/>
              </a:ext>
            </a:extLst>
          </p:cNvPr>
          <p:cNvGrpSpPr/>
          <p:nvPr/>
        </p:nvGrpSpPr>
        <p:grpSpPr>
          <a:xfrm>
            <a:off x="7676006" y="4629545"/>
            <a:ext cx="378873" cy="682306"/>
            <a:chOff x="7367150" y="344632"/>
            <a:chExt cx="570323" cy="900382"/>
          </a:xfrm>
        </p:grpSpPr>
        <p:grpSp>
          <p:nvGrpSpPr>
            <p:cNvPr id="138" name="群組 137">
              <a:extLst>
                <a:ext uri="{FF2B5EF4-FFF2-40B4-BE49-F238E27FC236}">
                  <a16:creationId xmlns:a16="http://schemas.microsoft.com/office/drawing/2014/main" id="{3749F7A4-FC80-4C05-B317-5699F4D3DCB3}"/>
                </a:ext>
              </a:extLst>
            </p:cNvPr>
            <p:cNvGrpSpPr/>
            <p:nvPr/>
          </p:nvGrpSpPr>
          <p:grpSpPr>
            <a:xfrm>
              <a:off x="7451765" y="344632"/>
              <a:ext cx="485708" cy="900382"/>
              <a:chOff x="7196487" y="917823"/>
              <a:chExt cx="337501" cy="1040069"/>
            </a:xfrm>
          </p:grpSpPr>
          <p:cxnSp>
            <p:nvCxnSpPr>
              <p:cNvPr id="142" name="直線接點 141">
                <a:extLst>
                  <a:ext uri="{FF2B5EF4-FFF2-40B4-BE49-F238E27FC236}">
                    <a16:creationId xmlns:a16="http://schemas.microsoft.com/office/drawing/2014/main" id="{73B64907-F2F5-4442-902A-965D6676F0A9}"/>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A7426AC8-859A-46C1-A511-D1023072B644}"/>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39" name="群組 138">
              <a:extLst>
                <a:ext uri="{FF2B5EF4-FFF2-40B4-BE49-F238E27FC236}">
                  <a16:creationId xmlns:a16="http://schemas.microsoft.com/office/drawing/2014/main" id="{3A6385D4-C0CB-4523-A910-82DCF7C96C33}"/>
                </a:ext>
              </a:extLst>
            </p:cNvPr>
            <p:cNvGrpSpPr/>
            <p:nvPr/>
          </p:nvGrpSpPr>
          <p:grpSpPr>
            <a:xfrm>
              <a:off x="7367150" y="350982"/>
              <a:ext cx="475247" cy="894032"/>
              <a:chOff x="7200121" y="925158"/>
              <a:chExt cx="330232" cy="1032734"/>
            </a:xfrm>
          </p:grpSpPr>
          <p:cxnSp>
            <p:nvCxnSpPr>
              <p:cNvPr id="140" name="直線接點 139">
                <a:extLst>
                  <a:ext uri="{FF2B5EF4-FFF2-40B4-BE49-F238E27FC236}">
                    <a16:creationId xmlns:a16="http://schemas.microsoft.com/office/drawing/2014/main" id="{388BA5A1-78B7-474C-BA3B-10556C5454DE}"/>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16A16F20-8451-4305-99FE-1E281BB3450B}"/>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pic>
        <p:nvPicPr>
          <p:cNvPr id="21" name="圖片 20">
            <a:extLst>
              <a:ext uri="{FF2B5EF4-FFF2-40B4-BE49-F238E27FC236}">
                <a16:creationId xmlns:a16="http://schemas.microsoft.com/office/drawing/2014/main" id="{DF4237CF-D1F3-4238-81D7-13895DDAA39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23224" y="1345203"/>
            <a:ext cx="2356863" cy="2356863"/>
          </a:xfrm>
          <a:prstGeom prst="ellipse">
            <a:avLst/>
          </a:prstGeom>
        </p:spPr>
      </p:pic>
      <p:sp>
        <p:nvSpPr>
          <p:cNvPr id="79" name="矩形 78">
            <a:extLst>
              <a:ext uri="{FF2B5EF4-FFF2-40B4-BE49-F238E27FC236}">
                <a16:creationId xmlns:a16="http://schemas.microsoft.com/office/drawing/2014/main" id="{26870451-AEA6-4F61-ACBC-52FE098CDB34}"/>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85" name="群組 84">
            <a:extLst>
              <a:ext uri="{FF2B5EF4-FFF2-40B4-BE49-F238E27FC236}">
                <a16:creationId xmlns:a16="http://schemas.microsoft.com/office/drawing/2014/main" id="{293802D0-5277-4CEC-82B7-E7643A206438}"/>
              </a:ext>
            </a:extLst>
          </p:cNvPr>
          <p:cNvGrpSpPr/>
          <p:nvPr/>
        </p:nvGrpSpPr>
        <p:grpSpPr>
          <a:xfrm>
            <a:off x="0" y="5832805"/>
            <a:ext cx="12192000" cy="1165969"/>
            <a:chOff x="0" y="5832805"/>
            <a:chExt cx="12192000" cy="1165969"/>
          </a:xfrm>
        </p:grpSpPr>
        <p:sp>
          <p:nvSpPr>
            <p:cNvPr id="86" name="矩形 85">
              <a:extLst>
                <a:ext uri="{FF2B5EF4-FFF2-40B4-BE49-F238E27FC236}">
                  <a16:creationId xmlns:a16="http://schemas.microsoft.com/office/drawing/2014/main" id="{5FD277FE-3CCD-43DD-AE90-5CEAD282074C}"/>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BAC816E6-C9A7-4897-B427-E1AC771586F5}"/>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D774D47D-5AA3-4018-B1E3-BBCC089C239F}"/>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00FA0BE6-9509-436F-9B47-6B3B76D74671}"/>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E31E6F81-24FA-4373-93FC-160D89012779}"/>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763E1455-1B82-4750-A992-7051E1EA421F}"/>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A53B32C1-7F24-416E-BAD6-7665F856CFF7}"/>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51B07790-208E-4584-B89C-88D6CB0E6DAD}"/>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4" name="直線接點 93">
              <a:extLst>
                <a:ext uri="{FF2B5EF4-FFF2-40B4-BE49-F238E27FC236}">
                  <a16:creationId xmlns:a16="http://schemas.microsoft.com/office/drawing/2014/main" id="{BE91306F-8AF5-4C05-8741-CF12345D9952}"/>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4264E523-AB46-445F-AA89-5A785026D77E}"/>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1519F39A-89C3-4B07-965B-8633573D4CB1}"/>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3F223AC2-4E83-4E59-95CF-6D2B8E20B2E3}"/>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DC882A6E-CC55-4E61-86B0-35B148EC17F1}"/>
                </a:ext>
              </a:extLst>
            </p:cNvPr>
            <p:cNvGrpSpPr/>
            <p:nvPr/>
          </p:nvGrpSpPr>
          <p:grpSpPr>
            <a:xfrm>
              <a:off x="672089" y="5996200"/>
              <a:ext cx="11180350" cy="885391"/>
              <a:chOff x="129930" y="1808128"/>
              <a:chExt cx="11180350" cy="885391"/>
            </a:xfrm>
          </p:grpSpPr>
          <p:sp>
            <p:nvSpPr>
              <p:cNvPr id="99" name="矩形 98">
                <a:extLst>
                  <a:ext uri="{FF2B5EF4-FFF2-40B4-BE49-F238E27FC236}">
                    <a16:creationId xmlns:a16="http://schemas.microsoft.com/office/drawing/2014/main" id="{B054278E-ECD9-499E-9F31-A488BC6CC00B}"/>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00" name="矩形 99">
                <a:extLst>
                  <a:ext uri="{FF2B5EF4-FFF2-40B4-BE49-F238E27FC236}">
                    <a16:creationId xmlns:a16="http://schemas.microsoft.com/office/drawing/2014/main" id="{CC2F5121-6C74-498C-941A-A4370BBBBD91}"/>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01" name="矩形 100">
                <a:extLst>
                  <a:ext uri="{FF2B5EF4-FFF2-40B4-BE49-F238E27FC236}">
                    <a16:creationId xmlns:a16="http://schemas.microsoft.com/office/drawing/2014/main" id="{8185F15E-2B31-4038-858F-3650FEF7C5A3}"/>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2246C450-BC33-4D1C-A8A9-08DFFF88C243}"/>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90FFA9B6-A937-4764-8A15-EF0648056E5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BBDA0422-2AF6-4E96-8840-3AC47269969B}"/>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227DCB46-9420-431E-93EA-9C66430380DA}"/>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5C02C2D5-50DA-4CC6-A95F-E0BF6746E397}"/>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3294573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159567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天期移動平均</a:t>
            </a:r>
          </a:p>
        </p:txBody>
      </p:sp>
      <p:cxnSp>
        <p:nvCxnSpPr>
          <p:cNvPr id="7" name="接點: 肘形 6">
            <a:extLst>
              <a:ext uri="{FF2B5EF4-FFF2-40B4-BE49-F238E27FC236}">
                <a16:creationId xmlns:a16="http://schemas.microsoft.com/office/drawing/2014/main" id="{F0A809AB-B9CF-4C2C-B83B-701A2C8A577D}"/>
              </a:ext>
            </a:extLst>
          </p:cNvPr>
          <p:cNvCxnSpPr>
            <a:cxnSpLocks/>
            <a:stCxn id="23" idx="3"/>
          </p:cNvCxnSpPr>
          <p:nvPr/>
        </p:nvCxnSpPr>
        <p:spPr>
          <a:xfrm>
            <a:off x="3647854" y="1401401"/>
            <a:ext cx="1419564" cy="53734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cxnSpLocks/>
            <a:endCxn id="118" idx="0"/>
          </p:cNvCxnSpPr>
          <p:nvPr/>
        </p:nvCxnSpPr>
        <p:spPr>
          <a:xfrm rot="16200000" flipH="1">
            <a:off x="4798226" y="3444845"/>
            <a:ext cx="53838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0" name="星形: 八角 39">
            <a:extLst>
              <a:ext uri="{FF2B5EF4-FFF2-40B4-BE49-F238E27FC236}">
                <a16:creationId xmlns:a16="http://schemas.microsoft.com/office/drawing/2014/main" id="{10D68D65-A2EB-47A7-AF3C-A7F08B654EDC}"/>
              </a:ext>
            </a:extLst>
          </p:cNvPr>
          <p:cNvSpPr/>
          <p:nvPr/>
        </p:nvSpPr>
        <p:spPr>
          <a:xfrm>
            <a:off x="1807039" y="193875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資料平移</a:t>
            </a:r>
          </a:p>
        </p:txBody>
      </p:sp>
      <p:cxnSp>
        <p:nvCxnSpPr>
          <p:cNvPr id="6" name="直線單箭頭接點 5">
            <a:extLst>
              <a:ext uri="{FF2B5EF4-FFF2-40B4-BE49-F238E27FC236}">
                <a16:creationId xmlns:a16="http://schemas.microsoft.com/office/drawing/2014/main" id="{D2F62020-DF8C-415B-A0C0-556DCE0FC302}"/>
              </a:ext>
            </a:extLst>
          </p:cNvPr>
          <p:cNvCxnSpPr>
            <a:stCxn id="23" idx="2"/>
            <a:endCxn id="40" idx="6"/>
          </p:cNvCxnSpPr>
          <p:nvPr/>
        </p:nvCxnSpPr>
        <p:spPr>
          <a:xfrm flipH="1">
            <a:off x="2619272" y="1693788"/>
            <a:ext cx="1" cy="24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1590691" y="3710675"/>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前</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日的銷售量</a:t>
            </a:r>
          </a:p>
        </p:txBody>
      </p:sp>
      <p:cxnSp>
        <p:nvCxnSpPr>
          <p:cNvPr id="10" name="接點: 肘形 9">
            <a:extLst>
              <a:ext uri="{FF2B5EF4-FFF2-40B4-BE49-F238E27FC236}">
                <a16:creationId xmlns:a16="http://schemas.microsoft.com/office/drawing/2014/main" id="{5E650726-FFEE-4484-ACE6-F1ECF22C851F}"/>
              </a:ext>
            </a:extLst>
          </p:cNvPr>
          <p:cNvCxnSpPr>
            <a:endCxn id="43" idx="0"/>
          </p:cNvCxnSpPr>
          <p:nvPr/>
        </p:nvCxnSpPr>
        <p:spPr>
          <a:xfrm rot="16200000" flipH="1">
            <a:off x="2284262" y="3375664"/>
            <a:ext cx="67002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星形: 八角 57">
            <a:extLst>
              <a:ext uri="{FF2B5EF4-FFF2-40B4-BE49-F238E27FC236}">
                <a16:creationId xmlns:a16="http://schemas.microsoft.com/office/drawing/2014/main" id="{AAB1A265-2A1C-4785-92B8-035FF57AC8D1}"/>
              </a:ext>
            </a:extLst>
          </p:cNvPr>
          <p:cNvSpPr/>
          <p:nvPr/>
        </p:nvSpPr>
        <p:spPr>
          <a:xfrm>
            <a:off x="4255184" y="194891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更多期間</a:t>
            </a:r>
          </a:p>
        </p:txBody>
      </p:sp>
      <p:sp>
        <p:nvSpPr>
          <p:cNvPr id="41" name="矩形 40">
            <a:extLst>
              <a:ext uri="{FF2B5EF4-FFF2-40B4-BE49-F238E27FC236}">
                <a16:creationId xmlns:a16="http://schemas.microsoft.com/office/drawing/2014/main" id="{D0D9BC4B-51B0-41CB-930A-E4C8B50ED07C}"/>
              </a:ext>
            </a:extLst>
          </p:cNvPr>
          <p:cNvSpPr/>
          <p:nvPr/>
        </p:nvSpPr>
        <p:spPr>
          <a:xfrm>
            <a:off x="1479240" y="946508"/>
            <a:ext cx="4778977"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圓角 41">
            <a:extLst>
              <a:ext uri="{FF2B5EF4-FFF2-40B4-BE49-F238E27FC236}">
                <a16:creationId xmlns:a16="http://schemas.microsoft.com/office/drawing/2014/main" id="{8B6198D3-10A2-4FD0-815A-8EE38F01060A}"/>
              </a:ext>
            </a:extLst>
          </p:cNvPr>
          <p:cNvSpPr/>
          <p:nvPr/>
        </p:nvSpPr>
        <p:spPr>
          <a:xfrm>
            <a:off x="6474565" y="1109012"/>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p>
        </p:txBody>
      </p:sp>
      <p:sp>
        <p:nvSpPr>
          <p:cNvPr id="44" name="矩形: 圓角 43">
            <a:extLst>
              <a:ext uri="{FF2B5EF4-FFF2-40B4-BE49-F238E27FC236}">
                <a16:creationId xmlns:a16="http://schemas.microsoft.com/office/drawing/2014/main" id="{0522F431-3BD3-4A62-969D-0D47DC05DE84}"/>
              </a:ext>
            </a:extLst>
          </p:cNvPr>
          <p:cNvSpPr/>
          <p:nvPr/>
        </p:nvSpPr>
        <p:spPr>
          <a:xfrm>
            <a:off x="6474564" y="2123493"/>
            <a:ext cx="2057163" cy="77584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天</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第</a:t>
            </a: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a:t>
            </a:r>
          </a:p>
        </p:txBody>
      </p:sp>
      <p:cxnSp>
        <p:nvCxnSpPr>
          <p:cNvPr id="14" name="直線單箭頭接點 13">
            <a:extLst>
              <a:ext uri="{FF2B5EF4-FFF2-40B4-BE49-F238E27FC236}">
                <a16:creationId xmlns:a16="http://schemas.microsoft.com/office/drawing/2014/main" id="{48CCE294-4C4C-4469-BB23-7EBE6E32C022}"/>
              </a:ext>
            </a:extLst>
          </p:cNvPr>
          <p:cNvCxnSpPr>
            <a:stCxn id="42" idx="2"/>
            <a:endCxn id="44" idx="0"/>
          </p:cNvCxnSpPr>
          <p:nvPr/>
        </p:nvCxnSpPr>
        <p:spPr>
          <a:xfrm flipH="1">
            <a:off x="7503146" y="1693787"/>
            <a:ext cx="1" cy="429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E723C22C-BFCF-4F70-8FA2-5961580B7AC5}"/>
              </a:ext>
            </a:extLst>
          </p:cNvPr>
          <p:cNvCxnSpPr>
            <a:cxnSpLocks/>
          </p:cNvCxnSpPr>
          <p:nvPr/>
        </p:nvCxnSpPr>
        <p:spPr>
          <a:xfrm>
            <a:off x="8497036" y="1398038"/>
            <a:ext cx="1419564" cy="5373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3" name="接點: 肘形 52">
            <a:extLst>
              <a:ext uri="{FF2B5EF4-FFF2-40B4-BE49-F238E27FC236}">
                <a16:creationId xmlns:a16="http://schemas.microsoft.com/office/drawing/2014/main" id="{C17FF9E5-0B35-4E3D-90C5-B56F875E5E28}"/>
              </a:ext>
            </a:extLst>
          </p:cNvPr>
          <p:cNvCxnSpPr>
            <a:cxnSpLocks/>
          </p:cNvCxnSpPr>
          <p:nvPr/>
        </p:nvCxnSpPr>
        <p:spPr>
          <a:xfrm rot="16200000" flipH="1">
            <a:off x="9647408" y="3441482"/>
            <a:ext cx="538384"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星形: 八角 53">
            <a:extLst>
              <a:ext uri="{FF2B5EF4-FFF2-40B4-BE49-F238E27FC236}">
                <a16:creationId xmlns:a16="http://schemas.microsoft.com/office/drawing/2014/main" id="{0321557B-06B7-451B-BC1B-09B834EFFA46}"/>
              </a:ext>
            </a:extLst>
          </p:cNvPr>
          <p:cNvSpPr/>
          <p:nvPr/>
        </p:nvSpPr>
        <p:spPr>
          <a:xfrm>
            <a:off x="9104366" y="1945547"/>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更多期間</a:t>
            </a:r>
          </a:p>
        </p:txBody>
      </p:sp>
      <p:sp>
        <p:nvSpPr>
          <p:cNvPr id="55" name="矩形: 圓角 54">
            <a:extLst>
              <a:ext uri="{FF2B5EF4-FFF2-40B4-BE49-F238E27FC236}">
                <a16:creationId xmlns:a16="http://schemas.microsoft.com/office/drawing/2014/main" id="{3602A118-0E56-4978-A7B9-224E519B9282}"/>
              </a:ext>
            </a:extLst>
          </p:cNvPr>
          <p:cNvSpPr/>
          <p:nvPr/>
        </p:nvSpPr>
        <p:spPr>
          <a:xfrm>
            <a:off x="8704709" y="3710254"/>
            <a:ext cx="2368899" cy="10520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天期內促銷次數</a:t>
            </a:r>
          </a:p>
        </p:txBody>
      </p:sp>
      <p:sp>
        <p:nvSpPr>
          <p:cNvPr id="57" name="矩形: 圓角 56">
            <a:extLst>
              <a:ext uri="{FF2B5EF4-FFF2-40B4-BE49-F238E27FC236}">
                <a16:creationId xmlns:a16="http://schemas.microsoft.com/office/drawing/2014/main" id="{0B55ADD2-E86B-4CCC-BDA0-F13DA71483BA}"/>
              </a:ext>
            </a:extLst>
          </p:cNvPr>
          <p:cNvSpPr/>
          <p:nvPr/>
        </p:nvSpPr>
        <p:spPr>
          <a:xfrm>
            <a:off x="8704709" y="4893101"/>
            <a:ext cx="2368899" cy="10520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天後</a:t>
            </a: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天期促銷次數</a:t>
            </a:r>
          </a:p>
        </p:txBody>
      </p:sp>
    </p:spTree>
    <p:extLst>
      <p:ext uri="{BB962C8B-B14F-4D97-AF65-F5344CB8AC3E}">
        <p14:creationId xmlns:p14="http://schemas.microsoft.com/office/powerpoint/2010/main" val="2255279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A87C5326-77D4-4CCA-8D3A-2658079B6C76}"/>
              </a:ext>
            </a:extLst>
          </p:cNvPr>
          <p:cNvGrpSpPr/>
          <p:nvPr/>
        </p:nvGrpSpPr>
        <p:grpSpPr>
          <a:xfrm>
            <a:off x="6474564" y="1109012"/>
            <a:ext cx="4599044" cy="4836127"/>
            <a:chOff x="6474564" y="1109012"/>
            <a:chExt cx="4599044" cy="4836127"/>
          </a:xfrm>
        </p:grpSpPr>
        <p:sp>
          <p:nvSpPr>
            <p:cNvPr id="42" name="矩形: 圓角 41">
              <a:extLst>
                <a:ext uri="{FF2B5EF4-FFF2-40B4-BE49-F238E27FC236}">
                  <a16:creationId xmlns:a16="http://schemas.microsoft.com/office/drawing/2014/main" id="{8B6198D3-10A2-4FD0-815A-8EE38F01060A}"/>
                </a:ext>
              </a:extLst>
            </p:cNvPr>
            <p:cNvSpPr/>
            <p:nvPr/>
          </p:nvSpPr>
          <p:spPr>
            <a:xfrm>
              <a:off x="6474565" y="1109012"/>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a:t>
              </a:r>
            </a:p>
          </p:txBody>
        </p:sp>
        <p:sp>
          <p:nvSpPr>
            <p:cNvPr id="44" name="矩形: 圓角 43">
              <a:extLst>
                <a:ext uri="{FF2B5EF4-FFF2-40B4-BE49-F238E27FC236}">
                  <a16:creationId xmlns:a16="http://schemas.microsoft.com/office/drawing/2014/main" id="{0522F431-3BD3-4A62-969D-0D47DC05DE84}"/>
                </a:ext>
              </a:extLst>
            </p:cNvPr>
            <p:cNvSpPr/>
            <p:nvPr/>
          </p:nvSpPr>
          <p:spPr>
            <a:xfrm>
              <a:off x="6474564" y="2123493"/>
              <a:ext cx="2057163" cy="77584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促銷與否：第</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天</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第</a:t>
              </a: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a:t>
              </a:r>
            </a:p>
          </p:txBody>
        </p:sp>
        <p:cxnSp>
          <p:nvCxnSpPr>
            <p:cNvPr id="14" name="直線單箭頭接點 13">
              <a:extLst>
                <a:ext uri="{FF2B5EF4-FFF2-40B4-BE49-F238E27FC236}">
                  <a16:creationId xmlns:a16="http://schemas.microsoft.com/office/drawing/2014/main" id="{48CCE294-4C4C-4469-BB23-7EBE6E32C022}"/>
                </a:ext>
              </a:extLst>
            </p:cNvPr>
            <p:cNvCxnSpPr>
              <a:stCxn id="42" idx="2"/>
              <a:endCxn id="44" idx="0"/>
            </p:cNvCxnSpPr>
            <p:nvPr/>
          </p:nvCxnSpPr>
          <p:spPr>
            <a:xfrm flipH="1">
              <a:off x="7503146" y="1693787"/>
              <a:ext cx="1" cy="42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E723C22C-BFCF-4F70-8FA2-5961580B7AC5}"/>
                </a:ext>
              </a:extLst>
            </p:cNvPr>
            <p:cNvCxnSpPr>
              <a:cxnSpLocks/>
            </p:cNvCxnSpPr>
            <p:nvPr/>
          </p:nvCxnSpPr>
          <p:spPr>
            <a:xfrm>
              <a:off x="8497036" y="1398038"/>
              <a:ext cx="1419564" cy="53734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接點: 肘形 52">
              <a:extLst>
                <a:ext uri="{FF2B5EF4-FFF2-40B4-BE49-F238E27FC236}">
                  <a16:creationId xmlns:a16="http://schemas.microsoft.com/office/drawing/2014/main" id="{C17FF9E5-0B35-4E3D-90C5-B56F875E5E28}"/>
                </a:ext>
              </a:extLst>
            </p:cNvPr>
            <p:cNvCxnSpPr>
              <a:cxnSpLocks/>
            </p:cNvCxnSpPr>
            <p:nvPr/>
          </p:nvCxnSpPr>
          <p:spPr>
            <a:xfrm rot="16200000" flipH="1">
              <a:off x="9647408" y="3441482"/>
              <a:ext cx="53838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星形: 八角 53">
              <a:extLst>
                <a:ext uri="{FF2B5EF4-FFF2-40B4-BE49-F238E27FC236}">
                  <a16:creationId xmlns:a16="http://schemas.microsoft.com/office/drawing/2014/main" id="{0321557B-06B7-451B-BC1B-09B834EFFA46}"/>
                </a:ext>
              </a:extLst>
            </p:cNvPr>
            <p:cNvSpPr/>
            <p:nvPr/>
          </p:nvSpPr>
          <p:spPr>
            <a:xfrm>
              <a:off x="9104366" y="1945547"/>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更多期間</a:t>
              </a:r>
            </a:p>
          </p:txBody>
        </p:sp>
        <p:sp>
          <p:nvSpPr>
            <p:cNvPr id="55" name="矩形: 圓角 54">
              <a:extLst>
                <a:ext uri="{FF2B5EF4-FFF2-40B4-BE49-F238E27FC236}">
                  <a16:creationId xmlns:a16="http://schemas.microsoft.com/office/drawing/2014/main" id="{3602A118-0E56-4978-A7B9-224E519B9282}"/>
                </a:ext>
              </a:extLst>
            </p:cNvPr>
            <p:cNvSpPr/>
            <p:nvPr/>
          </p:nvSpPr>
          <p:spPr>
            <a:xfrm>
              <a:off x="8704709" y="3710254"/>
              <a:ext cx="2368899" cy="10520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天期內促銷次數</a:t>
              </a:r>
            </a:p>
          </p:txBody>
        </p:sp>
        <p:sp>
          <p:nvSpPr>
            <p:cNvPr id="57" name="矩形: 圓角 56">
              <a:extLst>
                <a:ext uri="{FF2B5EF4-FFF2-40B4-BE49-F238E27FC236}">
                  <a16:creationId xmlns:a16="http://schemas.microsoft.com/office/drawing/2014/main" id="{0B55ADD2-E86B-4CCC-BDA0-F13DA71483BA}"/>
                </a:ext>
              </a:extLst>
            </p:cNvPr>
            <p:cNvSpPr/>
            <p:nvPr/>
          </p:nvSpPr>
          <p:spPr>
            <a:xfrm>
              <a:off x="8704709" y="4893101"/>
              <a:ext cx="2368899" cy="10520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16</a:t>
              </a:r>
              <a:r>
                <a:rPr lang="zh-TW" altLang="en-US" b="1" dirty="0">
                  <a:latin typeface="微軟正黑體" panose="020B0604030504040204" pitchFamily="34" charset="-120"/>
                  <a:ea typeface="微軟正黑體" panose="020B0604030504040204" pitchFamily="34" charset="-120"/>
                </a:rPr>
                <a:t>天後</a:t>
              </a: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天期促銷次數</a:t>
              </a:r>
            </a:p>
          </p:txBody>
        </p:sp>
      </p:gr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118" name="矩形: 圓角 117">
            <a:extLst>
              <a:ext uri="{FF2B5EF4-FFF2-40B4-BE49-F238E27FC236}">
                <a16:creationId xmlns:a16="http://schemas.microsoft.com/office/drawing/2014/main" id="{A9F18E90-6983-4F63-BD75-DB242E8677B6}"/>
              </a:ext>
            </a:extLst>
          </p:cNvPr>
          <p:cNvSpPr/>
          <p:nvPr/>
        </p:nvSpPr>
        <p:spPr>
          <a:xfrm>
            <a:off x="4038837" y="3714038"/>
            <a:ext cx="2057163" cy="159567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天期移動平均</a:t>
            </a:r>
          </a:p>
        </p:txBody>
      </p:sp>
      <p:cxnSp>
        <p:nvCxnSpPr>
          <p:cNvPr id="7" name="接點: 肘形 6">
            <a:extLst>
              <a:ext uri="{FF2B5EF4-FFF2-40B4-BE49-F238E27FC236}">
                <a16:creationId xmlns:a16="http://schemas.microsoft.com/office/drawing/2014/main" id="{F0A809AB-B9CF-4C2C-B83B-701A2C8A577D}"/>
              </a:ext>
            </a:extLst>
          </p:cNvPr>
          <p:cNvCxnSpPr>
            <a:cxnSpLocks/>
            <a:stCxn id="23" idx="3"/>
          </p:cNvCxnSpPr>
          <p:nvPr/>
        </p:nvCxnSpPr>
        <p:spPr>
          <a:xfrm>
            <a:off x="3647854" y="1401401"/>
            <a:ext cx="1419564" cy="53734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EC342F58-0672-4802-A0CC-B6C5A5374FA6}"/>
              </a:ext>
            </a:extLst>
          </p:cNvPr>
          <p:cNvCxnSpPr>
            <a:cxnSpLocks/>
            <a:endCxn id="118" idx="0"/>
          </p:cNvCxnSpPr>
          <p:nvPr/>
        </p:nvCxnSpPr>
        <p:spPr>
          <a:xfrm rot="16200000" flipH="1">
            <a:off x="4798226" y="3444845"/>
            <a:ext cx="53838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擴充欄位（二）</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0" name="星形: 八角 39">
            <a:extLst>
              <a:ext uri="{FF2B5EF4-FFF2-40B4-BE49-F238E27FC236}">
                <a16:creationId xmlns:a16="http://schemas.microsoft.com/office/drawing/2014/main" id="{10D68D65-A2EB-47A7-AF3C-A7F08B654EDC}"/>
              </a:ext>
            </a:extLst>
          </p:cNvPr>
          <p:cNvSpPr/>
          <p:nvPr/>
        </p:nvSpPr>
        <p:spPr>
          <a:xfrm>
            <a:off x="1807039" y="193875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資料平移</a:t>
            </a:r>
          </a:p>
        </p:txBody>
      </p:sp>
      <p:cxnSp>
        <p:nvCxnSpPr>
          <p:cNvPr id="6" name="直線單箭頭接點 5">
            <a:extLst>
              <a:ext uri="{FF2B5EF4-FFF2-40B4-BE49-F238E27FC236}">
                <a16:creationId xmlns:a16="http://schemas.microsoft.com/office/drawing/2014/main" id="{D2F62020-DF8C-415B-A0C0-556DCE0FC302}"/>
              </a:ext>
            </a:extLst>
          </p:cNvPr>
          <p:cNvCxnSpPr>
            <a:stCxn id="23" idx="2"/>
            <a:endCxn id="40" idx="6"/>
          </p:cNvCxnSpPr>
          <p:nvPr/>
        </p:nvCxnSpPr>
        <p:spPr>
          <a:xfrm flipH="1">
            <a:off x="2619272" y="1693788"/>
            <a:ext cx="1" cy="24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1590691" y="3710675"/>
            <a:ext cx="2057163"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前</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日的銷售量</a:t>
            </a:r>
          </a:p>
        </p:txBody>
      </p:sp>
      <p:cxnSp>
        <p:nvCxnSpPr>
          <p:cNvPr id="10" name="接點: 肘形 9">
            <a:extLst>
              <a:ext uri="{FF2B5EF4-FFF2-40B4-BE49-F238E27FC236}">
                <a16:creationId xmlns:a16="http://schemas.microsoft.com/office/drawing/2014/main" id="{5E650726-FFEE-4484-ACE6-F1ECF22C851F}"/>
              </a:ext>
            </a:extLst>
          </p:cNvPr>
          <p:cNvCxnSpPr>
            <a:endCxn id="43" idx="0"/>
          </p:cNvCxnSpPr>
          <p:nvPr/>
        </p:nvCxnSpPr>
        <p:spPr>
          <a:xfrm rot="16200000" flipH="1">
            <a:off x="2284262" y="3375664"/>
            <a:ext cx="67002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星形: 八角 57">
            <a:extLst>
              <a:ext uri="{FF2B5EF4-FFF2-40B4-BE49-F238E27FC236}">
                <a16:creationId xmlns:a16="http://schemas.microsoft.com/office/drawing/2014/main" id="{AAB1A265-2A1C-4785-92B8-035FF57AC8D1}"/>
              </a:ext>
            </a:extLst>
          </p:cNvPr>
          <p:cNvSpPr/>
          <p:nvPr/>
        </p:nvSpPr>
        <p:spPr>
          <a:xfrm>
            <a:off x="4255184" y="1948910"/>
            <a:ext cx="1624466" cy="123690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更多期間</a:t>
            </a:r>
          </a:p>
        </p:txBody>
      </p:sp>
      <p:sp>
        <p:nvSpPr>
          <p:cNvPr id="41" name="矩形 40">
            <a:extLst>
              <a:ext uri="{FF2B5EF4-FFF2-40B4-BE49-F238E27FC236}">
                <a16:creationId xmlns:a16="http://schemas.microsoft.com/office/drawing/2014/main" id="{D0D9BC4B-51B0-41CB-930A-E4C8B50ED07C}"/>
              </a:ext>
            </a:extLst>
          </p:cNvPr>
          <p:cNvSpPr/>
          <p:nvPr/>
        </p:nvSpPr>
        <p:spPr>
          <a:xfrm>
            <a:off x="1479240" y="946508"/>
            <a:ext cx="9702880"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BBE6A13E-7F47-40F1-90FB-BB27EF2E77CD}"/>
              </a:ext>
            </a:extLst>
          </p:cNvPr>
          <p:cNvSpPr/>
          <p:nvPr/>
        </p:nvSpPr>
        <p:spPr>
          <a:xfrm>
            <a:off x="5969405" y="3225689"/>
            <a:ext cx="2918610"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合計</a:t>
            </a:r>
            <a:r>
              <a:rPr lang="en-US" altLang="zh-TW" sz="3200" b="1" dirty="0">
                <a:latin typeface="微軟正黑體" panose="020B0604030504040204" pitchFamily="34" charset="-120"/>
                <a:ea typeface="微軟正黑體" panose="020B0604030504040204" pitchFamily="34" charset="-120"/>
              </a:rPr>
              <a:t>33</a:t>
            </a:r>
            <a:r>
              <a:rPr lang="zh-TW" altLang="en-US" sz="3200" b="1" dirty="0">
                <a:latin typeface="微軟正黑體" panose="020B0604030504040204" pitchFamily="34" charset="-120"/>
                <a:ea typeface="微軟正黑體" panose="020B0604030504040204" pitchFamily="34" charset="-120"/>
              </a:rPr>
              <a:t>欄位</a:t>
            </a:r>
          </a:p>
        </p:txBody>
      </p:sp>
    </p:spTree>
    <p:extLst>
      <p:ext uri="{BB962C8B-B14F-4D97-AF65-F5344CB8AC3E}">
        <p14:creationId xmlns:p14="http://schemas.microsoft.com/office/powerpoint/2010/main" val="35246389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slide2">
            <a:extLst>
              <a:ext uri="{FF2B5EF4-FFF2-40B4-BE49-F238E27FC236}">
                <a16:creationId xmlns:a16="http://schemas.microsoft.com/office/drawing/2014/main" id="{E6191214-ED34-4D7F-A178-F07CAFF0E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902676"/>
            <a:ext cx="9226650" cy="5067550"/>
          </a:xfrm>
          <a:prstGeom prst="rect">
            <a:avLst/>
          </a:prstGeom>
        </p:spPr>
      </p:pic>
      <p:sp>
        <p:nvSpPr>
          <p:cNvPr id="2" name="文字方塊 1">
            <a:extLst>
              <a:ext uri="{FF2B5EF4-FFF2-40B4-BE49-F238E27FC236}">
                <a16:creationId xmlns:a16="http://schemas.microsoft.com/office/drawing/2014/main" id="{9795AB23-0474-4DF2-8BE4-F3F23851C376}"/>
              </a:ext>
            </a:extLst>
          </p:cNvPr>
          <p:cNvSpPr txBox="1"/>
          <p:nvPr/>
        </p:nvSpPr>
        <p:spPr>
          <a:xfrm>
            <a:off x="1479239" y="193571"/>
            <a:ext cx="7664759"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模型成果（二）：特徵重要性</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3" name="群組 52">
            <a:extLst>
              <a:ext uri="{FF2B5EF4-FFF2-40B4-BE49-F238E27FC236}">
                <a16:creationId xmlns:a16="http://schemas.microsoft.com/office/drawing/2014/main" id="{7BA24C04-332B-4D30-A4FB-44801EDC3B8A}"/>
              </a:ext>
            </a:extLst>
          </p:cNvPr>
          <p:cNvGrpSpPr/>
          <p:nvPr/>
        </p:nvGrpSpPr>
        <p:grpSpPr>
          <a:xfrm>
            <a:off x="0" y="5841194"/>
            <a:ext cx="12192000" cy="1155809"/>
            <a:chOff x="0" y="5841194"/>
            <a:chExt cx="12192000" cy="1155809"/>
          </a:xfrm>
        </p:grpSpPr>
        <p:grpSp>
          <p:nvGrpSpPr>
            <p:cNvPr id="54" name="群組 53">
              <a:extLst>
                <a:ext uri="{FF2B5EF4-FFF2-40B4-BE49-F238E27FC236}">
                  <a16:creationId xmlns:a16="http://schemas.microsoft.com/office/drawing/2014/main" id="{ED390601-1AB7-45A0-9D84-4871ED575F0F}"/>
                </a:ext>
              </a:extLst>
            </p:cNvPr>
            <p:cNvGrpSpPr/>
            <p:nvPr/>
          </p:nvGrpSpPr>
          <p:grpSpPr>
            <a:xfrm>
              <a:off x="0" y="5841194"/>
              <a:ext cx="12192000" cy="1155809"/>
              <a:chOff x="0" y="5841194"/>
              <a:chExt cx="12192000" cy="1155809"/>
            </a:xfrm>
          </p:grpSpPr>
          <p:sp>
            <p:nvSpPr>
              <p:cNvPr id="64" name="矩形 63">
                <a:extLst>
                  <a:ext uri="{FF2B5EF4-FFF2-40B4-BE49-F238E27FC236}">
                    <a16:creationId xmlns:a16="http://schemas.microsoft.com/office/drawing/2014/main" id="{03AEF45E-DD45-4C4D-9DB7-2B8D667A0445}"/>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E2D118F8-3DD5-45D7-90E6-20AB484C58BF}"/>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D75014C2-AE2B-46CA-ABA8-E87395C8CFE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89FB3696-9036-4C38-AC0E-A78F9BCEE4C7}"/>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F75662CB-85D1-415E-A5C2-6DED817ECF6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D229B6F9-2DCD-4F25-9406-1868C9DFC08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00B60343-E20D-4EE0-A1FA-46E66DD95215}"/>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F6B8CFE6-1211-4ED0-90DF-CD0A7594E99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接點 77">
                <a:extLst>
                  <a:ext uri="{FF2B5EF4-FFF2-40B4-BE49-F238E27FC236}">
                    <a16:creationId xmlns:a16="http://schemas.microsoft.com/office/drawing/2014/main" id="{852F5428-BABF-4BAB-9427-35D8B1FD59FD}"/>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4C9A5FE4-658D-4305-BE85-7E60DAA1CD4D}"/>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CDA1369D-0018-4EC8-B4DE-CC7316A6850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98CB04DE-EFFA-4825-BAAD-1EBC0607595E}"/>
                </a:ext>
              </a:extLst>
            </p:cNvPr>
            <p:cNvGrpSpPr/>
            <p:nvPr/>
          </p:nvGrpSpPr>
          <p:grpSpPr>
            <a:xfrm>
              <a:off x="672089" y="6004589"/>
              <a:ext cx="11180350" cy="885391"/>
              <a:chOff x="129930" y="1808128"/>
              <a:chExt cx="11180350" cy="885391"/>
            </a:xfrm>
          </p:grpSpPr>
          <p:sp>
            <p:nvSpPr>
              <p:cNvPr id="56" name="矩形 55">
                <a:extLst>
                  <a:ext uri="{FF2B5EF4-FFF2-40B4-BE49-F238E27FC236}">
                    <a16:creationId xmlns:a16="http://schemas.microsoft.com/office/drawing/2014/main" id="{276D0F03-9810-4D48-92D2-F23763DA6AE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7" name="矩形 56">
                <a:extLst>
                  <a:ext uri="{FF2B5EF4-FFF2-40B4-BE49-F238E27FC236}">
                    <a16:creationId xmlns:a16="http://schemas.microsoft.com/office/drawing/2014/main" id="{C7E5C473-A81F-42DA-BD89-595CDF896AE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8" name="矩形 57">
                <a:extLst>
                  <a:ext uri="{FF2B5EF4-FFF2-40B4-BE49-F238E27FC236}">
                    <a16:creationId xmlns:a16="http://schemas.microsoft.com/office/drawing/2014/main" id="{22A686B2-C56A-45DF-A457-57E0C18A083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9" name="矩形 58">
                <a:extLst>
                  <a:ext uri="{FF2B5EF4-FFF2-40B4-BE49-F238E27FC236}">
                    <a16:creationId xmlns:a16="http://schemas.microsoft.com/office/drawing/2014/main" id="{564B789A-AE2B-4795-AB87-B99470C50F1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0" name="矩形 59">
                <a:extLst>
                  <a:ext uri="{FF2B5EF4-FFF2-40B4-BE49-F238E27FC236}">
                    <a16:creationId xmlns:a16="http://schemas.microsoft.com/office/drawing/2014/main" id="{AC85AB78-392D-4699-8448-CE711BF5B8A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1" name="矩形 60">
                <a:extLst>
                  <a:ext uri="{FF2B5EF4-FFF2-40B4-BE49-F238E27FC236}">
                    <a16:creationId xmlns:a16="http://schemas.microsoft.com/office/drawing/2014/main" id="{7BD1EE88-6172-4C11-965D-D4425BD6BA6F}"/>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2" name="矩形 61">
                <a:extLst>
                  <a:ext uri="{FF2B5EF4-FFF2-40B4-BE49-F238E27FC236}">
                    <a16:creationId xmlns:a16="http://schemas.microsoft.com/office/drawing/2014/main" id="{536E23DA-D65A-4436-9735-2AA7B93C61E1}"/>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3" name="矩形 62">
                <a:extLst>
                  <a:ext uri="{FF2B5EF4-FFF2-40B4-BE49-F238E27FC236}">
                    <a16:creationId xmlns:a16="http://schemas.microsoft.com/office/drawing/2014/main" id="{7D910C79-ABC9-432B-A317-0247307A100C}"/>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12" name="矩形 11">
            <a:extLst>
              <a:ext uri="{FF2B5EF4-FFF2-40B4-BE49-F238E27FC236}">
                <a16:creationId xmlns:a16="http://schemas.microsoft.com/office/drawing/2014/main" id="{D0B49079-B240-4D39-A481-78BBC051D448}"/>
              </a:ext>
            </a:extLst>
          </p:cNvPr>
          <p:cNvSpPr/>
          <p:nvPr/>
        </p:nvSpPr>
        <p:spPr>
          <a:xfrm>
            <a:off x="9860290" y="1279162"/>
            <a:ext cx="369848" cy="374574"/>
          </a:xfrm>
          <a:prstGeom prst="rect">
            <a:avLst/>
          </a:prstGeom>
          <a:solidFill>
            <a:srgbClr val="89B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60000"/>
                  <a:lumOff val="40000"/>
                </a:schemeClr>
              </a:solidFill>
            </a:endParaRPr>
          </a:p>
        </p:txBody>
      </p:sp>
      <p:sp>
        <p:nvSpPr>
          <p:cNvPr id="13" name="文字方塊 12">
            <a:extLst>
              <a:ext uri="{FF2B5EF4-FFF2-40B4-BE49-F238E27FC236}">
                <a16:creationId xmlns:a16="http://schemas.microsoft.com/office/drawing/2014/main" id="{99BA9252-5FCF-4A55-820F-320D69463258}"/>
              </a:ext>
            </a:extLst>
          </p:cNvPr>
          <p:cNvSpPr txBox="1"/>
          <p:nvPr/>
        </p:nvSpPr>
        <p:spPr>
          <a:xfrm>
            <a:off x="10261748" y="1312560"/>
            <a:ext cx="1620957"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移動平均相關欄位</a:t>
            </a:r>
          </a:p>
        </p:txBody>
      </p:sp>
    </p:spTree>
    <p:extLst>
      <p:ext uri="{BB962C8B-B14F-4D97-AF65-F5344CB8AC3E}">
        <p14:creationId xmlns:p14="http://schemas.microsoft.com/office/powerpoint/2010/main" val="20499315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33</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擴充欄位（三）</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1590691" y="2409844"/>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4" name="十字形 3">
            <a:extLst>
              <a:ext uri="{FF2B5EF4-FFF2-40B4-BE49-F238E27FC236}">
                <a16:creationId xmlns:a16="http://schemas.microsoft.com/office/drawing/2014/main" id="{7A991247-608A-41B7-A90E-9155F7EFFD41}"/>
              </a:ext>
            </a:extLst>
          </p:cNvPr>
          <p:cNvSpPr/>
          <p:nvPr/>
        </p:nvSpPr>
        <p:spPr>
          <a:xfrm>
            <a:off x="2365131" y="1839518"/>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星形: 八角 44">
            <a:extLst>
              <a:ext uri="{FF2B5EF4-FFF2-40B4-BE49-F238E27FC236}">
                <a16:creationId xmlns:a16="http://schemas.microsoft.com/office/drawing/2014/main" id="{7C180D1F-AF64-49A1-91DC-16B15457BD16}"/>
              </a:ext>
            </a:extLst>
          </p:cNvPr>
          <p:cNvSpPr/>
          <p:nvPr/>
        </p:nvSpPr>
        <p:spPr>
          <a:xfrm>
            <a:off x="3939156" y="1929379"/>
            <a:ext cx="2030249" cy="154587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其他統計量</a:t>
            </a:r>
          </a:p>
        </p:txBody>
      </p:sp>
      <p:cxnSp>
        <p:nvCxnSpPr>
          <p:cNvPr id="12" name="直線接點 11">
            <a:extLst>
              <a:ext uri="{FF2B5EF4-FFF2-40B4-BE49-F238E27FC236}">
                <a16:creationId xmlns:a16="http://schemas.microsoft.com/office/drawing/2014/main" id="{92530400-A2B1-4AC9-978F-641ED3A9DBA5}"/>
              </a:ext>
            </a:extLst>
          </p:cNvPr>
          <p:cNvCxnSpPr>
            <a:stCxn id="42" idx="3"/>
          </p:cNvCxnSpPr>
          <p:nvPr/>
        </p:nvCxnSpPr>
        <p:spPr>
          <a:xfrm flipV="1">
            <a:off x="3647854" y="2702231"/>
            <a:ext cx="536301"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6722458" y="2023812"/>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中位數</a:t>
            </a:r>
          </a:p>
        </p:txBody>
      </p:sp>
      <p:sp>
        <p:nvSpPr>
          <p:cNvPr id="54" name="矩形: 圓角 53">
            <a:extLst>
              <a:ext uri="{FF2B5EF4-FFF2-40B4-BE49-F238E27FC236}">
                <a16:creationId xmlns:a16="http://schemas.microsoft.com/office/drawing/2014/main" id="{4EE9C467-F09D-4960-9425-51B403118E11}"/>
              </a:ext>
            </a:extLst>
          </p:cNvPr>
          <p:cNvSpPr/>
          <p:nvPr/>
        </p:nvSpPr>
        <p:spPr>
          <a:xfrm>
            <a:off x="6722458" y="2769133"/>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最小值</a:t>
            </a:r>
          </a:p>
        </p:txBody>
      </p:sp>
      <p:sp>
        <p:nvSpPr>
          <p:cNvPr id="55" name="矩形: 圓角 54">
            <a:extLst>
              <a:ext uri="{FF2B5EF4-FFF2-40B4-BE49-F238E27FC236}">
                <a16:creationId xmlns:a16="http://schemas.microsoft.com/office/drawing/2014/main" id="{CD40529E-58D6-438E-BF1C-0AA1E5028848}"/>
              </a:ext>
            </a:extLst>
          </p:cNvPr>
          <p:cNvSpPr/>
          <p:nvPr/>
        </p:nvSpPr>
        <p:spPr>
          <a:xfrm>
            <a:off x="6722458" y="3514454"/>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最大值</a:t>
            </a:r>
          </a:p>
        </p:txBody>
      </p:sp>
      <p:sp>
        <p:nvSpPr>
          <p:cNvPr id="56" name="矩形: 圓角 55">
            <a:extLst>
              <a:ext uri="{FF2B5EF4-FFF2-40B4-BE49-F238E27FC236}">
                <a16:creationId xmlns:a16="http://schemas.microsoft.com/office/drawing/2014/main" id="{1E39CB96-9F97-497E-A729-9CE3ECD6CE47}"/>
              </a:ext>
            </a:extLst>
          </p:cNvPr>
          <p:cNvSpPr/>
          <p:nvPr/>
        </p:nvSpPr>
        <p:spPr>
          <a:xfrm>
            <a:off x="6722458" y="425977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差平均</a:t>
            </a:r>
          </a:p>
        </p:txBody>
      </p:sp>
      <p:sp>
        <p:nvSpPr>
          <p:cNvPr id="80" name="矩形: 圓角 79">
            <a:extLst>
              <a:ext uri="{FF2B5EF4-FFF2-40B4-BE49-F238E27FC236}">
                <a16:creationId xmlns:a16="http://schemas.microsoft.com/office/drawing/2014/main" id="{C50C7DDE-73DF-4FCF-9AA6-625F16BF942C}"/>
              </a:ext>
            </a:extLst>
          </p:cNvPr>
          <p:cNvSpPr/>
          <p:nvPr/>
        </p:nvSpPr>
        <p:spPr>
          <a:xfrm>
            <a:off x="6722458" y="500509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標準差</a:t>
            </a:r>
          </a:p>
        </p:txBody>
      </p:sp>
      <p:cxnSp>
        <p:nvCxnSpPr>
          <p:cNvPr id="36" name="接點: 肘形 35">
            <a:extLst>
              <a:ext uri="{FF2B5EF4-FFF2-40B4-BE49-F238E27FC236}">
                <a16:creationId xmlns:a16="http://schemas.microsoft.com/office/drawing/2014/main" id="{1C91AB25-F5EE-4B2E-BC02-005B94C979DE}"/>
              </a:ext>
            </a:extLst>
          </p:cNvPr>
          <p:cNvCxnSpPr>
            <a:stCxn id="45" idx="0"/>
            <a:endCxn id="43" idx="1"/>
          </p:cNvCxnSpPr>
          <p:nvPr/>
        </p:nvCxnSpPr>
        <p:spPr>
          <a:xfrm flipV="1">
            <a:off x="5969405" y="2316200"/>
            <a:ext cx="753053" cy="38611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D8FE42B9-AF35-45C7-8170-371A1C053143}"/>
              </a:ext>
            </a:extLst>
          </p:cNvPr>
          <p:cNvCxnSpPr>
            <a:stCxn id="45" idx="0"/>
            <a:endCxn id="80" idx="1"/>
          </p:cNvCxnSpPr>
          <p:nvPr/>
        </p:nvCxnSpPr>
        <p:spPr>
          <a:xfrm>
            <a:off x="5969405" y="2702317"/>
            <a:ext cx="753053" cy="259516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DE0B8C56-25B9-408A-9BAC-484306C93EAF}"/>
              </a:ext>
            </a:extLst>
          </p:cNvPr>
          <p:cNvCxnSpPr>
            <a:stCxn id="45" idx="0"/>
            <a:endCxn id="54" idx="1"/>
          </p:cNvCxnSpPr>
          <p:nvPr/>
        </p:nvCxnSpPr>
        <p:spPr>
          <a:xfrm>
            <a:off x="5969405" y="2702317"/>
            <a:ext cx="753053" cy="35920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接點: 肘形 70">
            <a:extLst>
              <a:ext uri="{FF2B5EF4-FFF2-40B4-BE49-F238E27FC236}">
                <a16:creationId xmlns:a16="http://schemas.microsoft.com/office/drawing/2014/main" id="{7D45D61F-F869-44F9-85EC-C912493BC870}"/>
              </a:ext>
            </a:extLst>
          </p:cNvPr>
          <p:cNvCxnSpPr>
            <a:stCxn id="45" idx="0"/>
            <a:endCxn id="55" idx="1"/>
          </p:cNvCxnSpPr>
          <p:nvPr/>
        </p:nvCxnSpPr>
        <p:spPr>
          <a:xfrm>
            <a:off x="5969405" y="2702317"/>
            <a:ext cx="753053" cy="110452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05F16967-A1DD-4FE0-9274-FEE430A0A0AD}"/>
              </a:ext>
            </a:extLst>
          </p:cNvPr>
          <p:cNvCxnSpPr>
            <a:stCxn id="45" idx="0"/>
            <a:endCxn id="56" idx="1"/>
          </p:cNvCxnSpPr>
          <p:nvPr/>
        </p:nvCxnSpPr>
        <p:spPr>
          <a:xfrm>
            <a:off x="5969405" y="2702317"/>
            <a:ext cx="753053" cy="184984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108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33</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6894505"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模型成果（三）：</a:t>
            </a:r>
            <a:r>
              <a:rPr lang="en-US" altLang="zh-TW" sz="3200" b="1" dirty="0">
                <a:solidFill>
                  <a:srgbClr val="6C3A27"/>
                </a:solidFill>
                <a:latin typeface="微軟正黑體" panose="020B0604030504040204" pitchFamily="34" charset="-120"/>
                <a:ea typeface="微軟正黑體" panose="020B0604030504040204" pitchFamily="34" charset="-120"/>
              </a:rPr>
              <a:t>68</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1590691" y="2409844"/>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4" name="十字形 3">
            <a:extLst>
              <a:ext uri="{FF2B5EF4-FFF2-40B4-BE49-F238E27FC236}">
                <a16:creationId xmlns:a16="http://schemas.microsoft.com/office/drawing/2014/main" id="{7A991247-608A-41B7-A90E-9155F7EFFD41}"/>
              </a:ext>
            </a:extLst>
          </p:cNvPr>
          <p:cNvSpPr/>
          <p:nvPr/>
        </p:nvSpPr>
        <p:spPr>
          <a:xfrm>
            <a:off x="2365131" y="1839518"/>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星形: 八角 44">
            <a:extLst>
              <a:ext uri="{FF2B5EF4-FFF2-40B4-BE49-F238E27FC236}">
                <a16:creationId xmlns:a16="http://schemas.microsoft.com/office/drawing/2014/main" id="{7C180D1F-AF64-49A1-91DC-16B15457BD16}"/>
              </a:ext>
            </a:extLst>
          </p:cNvPr>
          <p:cNvSpPr/>
          <p:nvPr/>
        </p:nvSpPr>
        <p:spPr>
          <a:xfrm>
            <a:off x="3939156" y="1929379"/>
            <a:ext cx="2030249" cy="154587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其他統計量</a:t>
            </a:r>
          </a:p>
        </p:txBody>
      </p:sp>
      <p:cxnSp>
        <p:nvCxnSpPr>
          <p:cNvPr id="12" name="直線接點 11">
            <a:extLst>
              <a:ext uri="{FF2B5EF4-FFF2-40B4-BE49-F238E27FC236}">
                <a16:creationId xmlns:a16="http://schemas.microsoft.com/office/drawing/2014/main" id="{92530400-A2B1-4AC9-978F-641ED3A9DBA5}"/>
              </a:ext>
            </a:extLst>
          </p:cNvPr>
          <p:cNvCxnSpPr>
            <a:stCxn id="42" idx="3"/>
          </p:cNvCxnSpPr>
          <p:nvPr/>
        </p:nvCxnSpPr>
        <p:spPr>
          <a:xfrm flipV="1">
            <a:off x="3647854" y="2702231"/>
            <a:ext cx="536301"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6722458" y="2023812"/>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中位數</a:t>
            </a:r>
          </a:p>
        </p:txBody>
      </p:sp>
      <p:sp>
        <p:nvSpPr>
          <p:cNvPr id="54" name="矩形: 圓角 53">
            <a:extLst>
              <a:ext uri="{FF2B5EF4-FFF2-40B4-BE49-F238E27FC236}">
                <a16:creationId xmlns:a16="http://schemas.microsoft.com/office/drawing/2014/main" id="{4EE9C467-F09D-4960-9425-51B403118E11}"/>
              </a:ext>
            </a:extLst>
          </p:cNvPr>
          <p:cNvSpPr/>
          <p:nvPr/>
        </p:nvSpPr>
        <p:spPr>
          <a:xfrm>
            <a:off x="6722458" y="2769133"/>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最小值</a:t>
            </a:r>
          </a:p>
        </p:txBody>
      </p:sp>
      <p:sp>
        <p:nvSpPr>
          <p:cNvPr id="55" name="矩形: 圓角 54">
            <a:extLst>
              <a:ext uri="{FF2B5EF4-FFF2-40B4-BE49-F238E27FC236}">
                <a16:creationId xmlns:a16="http://schemas.microsoft.com/office/drawing/2014/main" id="{CD40529E-58D6-438E-BF1C-0AA1E5028848}"/>
              </a:ext>
            </a:extLst>
          </p:cNvPr>
          <p:cNvSpPr/>
          <p:nvPr/>
        </p:nvSpPr>
        <p:spPr>
          <a:xfrm>
            <a:off x="6722458" y="3514454"/>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最大值</a:t>
            </a:r>
          </a:p>
        </p:txBody>
      </p:sp>
      <p:sp>
        <p:nvSpPr>
          <p:cNvPr id="56" name="矩形: 圓角 55">
            <a:extLst>
              <a:ext uri="{FF2B5EF4-FFF2-40B4-BE49-F238E27FC236}">
                <a16:creationId xmlns:a16="http://schemas.microsoft.com/office/drawing/2014/main" id="{1E39CB96-9F97-497E-A729-9CE3ECD6CE47}"/>
              </a:ext>
            </a:extLst>
          </p:cNvPr>
          <p:cNvSpPr/>
          <p:nvPr/>
        </p:nvSpPr>
        <p:spPr>
          <a:xfrm>
            <a:off x="6722458" y="425977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差平均</a:t>
            </a:r>
          </a:p>
        </p:txBody>
      </p:sp>
      <p:sp>
        <p:nvSpPr>
          <p:cNvPr id="80" name="矩形: 圓角 79">
            <a:extLst>
              <a:ext uri="{FF2B5EF4-FFF2-40B4-BE49-F238E27FC236}">
                <a16:creationId xmlns:a16="http://schemas.microsoft.com/office/drawing/2014/main" id="{C50C7DDE-73DF-4FCF-9AA6-625F16BF942C}"/>
              </a:ext>
            </a:extLst>
          </p:cNvPr>
          <p:cNvSpPr/>
          <p:nvPr/>
        </p:nvSpPr>
        <p:spPr>
          <a:xfrm>
            <a:off x="6722458" y="500509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標準差</a:t>
            </a:r>
          </a:p>
        </p:txBody>
      </p:sp>
      <p:cxnSp>
        <p:nvCxnSpPr>
          <p:cNvPr id="36" name="接點: 肘形 35">
            <a:extLst>
              <a:ext uri="{FF2B5EF4-FFF2-40B4-BE49-F238E27FC236}">
                <a16:creationId xmlns:a16="http://schemas.microsoft.com/office/drawing/2014/main" id="{1C91AB25-F5EE-4B2E-BC02-005B94C979DE}"/>
              </a:ext>
            </a:extLst>
          </p:cNvPr>
          <p:cNvCxnSpPr>
            <a:stCxn id="45" idx="0"/>
            <a:endCxn id="43" idx="1"/>
          </p:cNvCxnSpPr>
          <p:nvPr/>
        </p:nvCxnSpPr>
        <p:spPr>
          <a:xfrm flipV="1">
            <a:off x="5969405" y="2316200"/>
            <a:ext cx="753053" cy="386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D8FE42B9-AF35-45C7-8170-371A1C053143}"/>
              </a:ext>
            </a:extLst>
          </p:cNvPr>
          <p:cNvCxnSpPr>
            <a:stCxn id="45" idx="0"/>
            <a:endCxn id="80" idx="1"/>
          </p:cNvCxnSpPr>
          <p:nvPr/>
        </p:nvCxnSpPr>
        <p:spPr>
          <a:xfrm>
            <a:off x="5969405" y="2702317"/>
            <a:ext cx="753053" cy="2595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DE0B8C56-25B9-408A-9BAC-484306C93EAF}"/>
              </a:ext>
            </a:extLst>
          </p:cNvPr>
          <p:cNvCxnSpPr>
            <a:stCxn id="45" idx="0"/>
            <a:endCxn id="54" idx="1"/>
          </p:cNvCxnSpPr>
          <p:nvPr/>
        </p:nvCxnSpPr>
        <p:spPr>
          <a:xfrm>
            <a:off x="5969405" y="2702317"/>
            <a:ext cx="753053" cy="3592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接點: 肘形 70">
            <a:extLst>
              <a:ext uri="{FF2B5EF4-FFF2-40B4-BE49-F238E27FC236}">
                <a16:creationId xmlns:a16="http://schemas.microsoft.com/office/drawing/2014/main" id="{7D45D61F-F869-44F9-85EC-C912493BC870}"/>
              </a:ext>
            </a:extLst>
          </p:cNvPr>
          <p:cNvCxnSpPr>
            <a:stCxn id="45" idx="0"/>
            <a:endCxn id="55" idx="1"/>
          </p:cNvCxnSpPr>
          <p:nvPr/>
        </p:nvCxnSpPr>
        <p:spPr>
          <a:xfrm>
            <a:off x="5969405" y="2702317"/>
            <a:ext cx="753053" cy="1104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05F16967-A1DD-4FE0-9274-FEE430A0A0AD}"/>
              </a:ext>
            </a:extLst>
          </p:cNvPr>
          <p:cNvCxnSpPr>
            <a:stCxn id="45" idx="0"/>
            <a:endCxn id="56" idx="1"/>
          </p:cNvCxnSpPr>
          <p:nvPr/>
        </p:nvCxnSpPr>
        <p:spPr>
          <a:xfrm>
            <a:off x="5969405" y="2702317"/>
            <a:ext cx="753053" cy="1849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2BF1D10-EED6-4452-AE43-058924A2A266}"/>
              </a:ext>
            </a:extLst>
          </p:cNvPr>
          <p:cNvSpPr/>
          <p:nvPr/>
        </p:nvSpPr>
        <p:spPr>
          <a:xfrm>
            <a:off x="1479240" y="946508"/>
            <a:ext cx="9702880"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E3F951B0-B809-4E9D-83D3-E4149DD8E783}"/>
              </a:ext>
            </a:extLst>
          </p:cNvPr>
          <p:cNvSpPr/>
          <p:nvPr/>
        </p:nvSpPr>
        <p:spPr>
          <a:xfrm>
            <a:off x="5969405" y="3225689"/>
            <a:ext cx="2918610"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合計</a:t>
            </a:r>
            <a:r>
              <a:rPr lang="en-US" altLang="zh-TW" sz="3200" b="1" dirty="0">
                <a:latin typeface="微軟正黑體" panose="020B0604030504040204" pitchFamily="34" charset="-120"/>
                <a:ea typeface="微軟正黑體" panose="020B0604030504040204" pitchFamily="34" charset="-120"/>
              </a:rPr>
              <a:t>68</a:t>
            </a:r>
            <a:r>
              <a:rPr lang="zh-TW" altLang="en-US" sz="3200" b="1" dirty="0">
                <a:latin typeface="微軟正黑體" panose="020B0604030504040204" pitchFamily="34" charset="-120"/>
                <a:ea typeface="微軟正黑體" panose="020B0604030504040204" pitchFamily="34" charset="-120"/>
              </a:rPr>
              <a:t>欄位</a:t>
            </a:r>
          </a:p>
        </p:txBody>
      </p:sp>
      <p:sp>
        <p:nvSpPr>
          <p:cNvPr id="50" name="矩形: 圓角 49">
            <a:extLst>
              <a:ext uri="{FF2B5EF4-FFF2-40B4-BE49-F238E27FC236}">
                <a16:creationId xmlns:a16="http://schemas.microsoft.com/office/drawing/2014/main" id="{EF5A7DCB-079C-4EC4-9EB9-D497D14BC00A}"/>
              </a:ext>
            </a:extLst>
          </p:cNvPr>
          <p:cNvSpPr/>
          <p:nvPr/>
        </p:nvSpPr>
        <p:spPr>
          <a:xfrm>
            <a:off x="5977013" y="4513095"/>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51" name="箭號: 向下 50">
            <a:extLst>
              <a:ext uri="{FF2B5EF4-FFF2-40B4-BE49-F238E27FC236}">
                <a16:creationId xmlns:a16="http://schemas.microsoft.com/office/drawing/2014/main" id="{E22F7501-03B5-4EDA-A013-0F6775EFD180}"/>
              </a:ext>
            </a:extLst>
          </p:cNvPr>
          <p:cNvSpPr/>
          <p:nvPr/>
        </p:nvSpPr>
        <p:spPr>
          <a:xfrm>
            <a:off x="7834052" y="4554550"/>
            <a:ext cx="653922" cy="97435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2" name="群組 51">
            <a:extLst>
              <a:ext uri="{FF2B5EF4-FFF2-40B4-BE49-F238E27FC236}">
                <a16:creationId xmlns:a16="http://schemas.microsoft.com/office/drawing/2014/main" id="{74C13FB5-3225-4804-A303-C67AA613D740}"/>
              </a:ext>
            </a:extLst>
          </p:cNvPr>
          <p:cNvGrpSpPr/>
          <p:nvPr/>
        </p:nvGrpSpPr>
        <p:grpSpPr>
          <a:xfrm>
            <a:off x="0" y="5841194"/>
            <a:ext cx="12192000" cy="1155809"/>
            <a:chOff x="0" y="5841194"/>
            <a:chExt cx="12192000" cy="1155809"/>
          </a:xfrm>
        </p:grpSpPr>
        <p:grpSp>
          <p:nvGrpSpPr>
            <p:cNvPr id="53" name="群組 52">
              <a:extLst>
                <a:ext uri="{FF2B5EF4-FFF2-40B4-BE49-F238E27FC236}">
                  <a16:creationId xmlns:a16="http://schemas.microsoft.com/office/drawing/2014/main" id="{775EE5B1-40F6-47B1-9C57-B67FC7B8335C}"/>
                </a:ext>
              </a:extLst>
            </p:cNvPr>
            <p:cNvGrpSpPr/>
            <p:nvPr/>
          </p:nvGrpSpPr>
          <p:grpSpPr>
            <a:xfrm>
              <a:off x="0" y="5841194"/>
              <a:ext cx="12192000" cy="1155809"/>
              <a:chOff x="0" y="5841194"/>
              <a:chExt cx="12192000" cy="1155809"/>
            </a:xfrm>
          </p:grpSpPr>
          <p:sp>
            <p:nvSpPr>
              <p:cNvPr id="74" name="矩形 73">
                <a:extLst>
                  <a:ext uri="{FF2B5EF4-FFF2-40B4-BE49-F238E27FC236}">
                    <a16:creationId xmlns:a16="http://schemas.microsoft.com/office/drawing/2014/main" id="{9243F69D-AA5F-43B0-9942-AF6E58656BC7}"/>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14B1C045-732A-40F8-828E-7561E06C45E3}"/>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348296D6-B05C-4741-830B-04530C269666}"/>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944DA97D-5B9A-4761-845B-50FAD2437499}"/>
                  </a:ext>
                </a:extLst>
              </p:cNvPr>
              <p:cNvSpPr/>
              <p:nvPr/>
            </p:nvSpPr>
            <p:spPr>
              <a:xfrm>
                <a:off x="3048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17F3F312-857C-4D57-B675-85999871B7C7}"/>
                  </a:ext>
                </a:extLst>
              </p:cNvPr>
              <p:cNvSpPr/>
              <p:nvPr/>
            </p:nvSpPr>
            <p:spPr>
              <a:xfrm>
                <a:off x="6096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0B5BA5C7-7A4A-4777-8281-3B53EC491B7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698E10F2-200E-47EA-9A88-7E2D8B917EE9}"/>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E9817F44-767A-4621-BDF4-0601F04A99A6}"/>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7" name="直線接點 86">
                <a:extLst>
                  <a:ext uri="{FF2B5EF4-FFF2-40B4-BE49-F238E27FC236}">
                    <a16:creationId xmlns:a16="http://schemas.microsoft.com/office/drawing/2014/main" id="{11CDB2D6-DFF4-425C-808F-2C8B388A58A1}"/>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CA50FB7D-0597-49CE-95C0-F7DC5EA54A53}"/>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2B467FC3-F8A0-4FF8-94C8-6A9FDEA82B41}"/>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AC246D91-C75E-4690-B4D7-CEBCE28D5618}"/>
                </a:ext>
              </a:extLst>
            </p:cNvPr>
            <p:cNvGrpSpPr/>
            <p:nvPr/>
          </p:nvGrpSpPr>
          <p:grpSpPr>
            <a:xfrm>
              <a:off x="672089" y="6004589"/>
              <a:ext cx="11180350" cy="885391"/>
              <a:chOff x="129930" y="1808128"/>
              <a:chExt cx="11180350" cy="885391"/>
            </a:xfrm>
          </p:grpSpPr>
          <p:sp>
            <p:nvSpPr>
              <p:cNvPr id="58" name="矩形 57">
                <a:extLst>
                  <a:ext uri="{FF2B5EF4-FFF2-40B4-BE49-F238E27FC236}">
                    <a16:creationId xmlns:a16="http://schemas.microsoft.com/office/drawing/2014/main" id="{94AF916A-A93C-447D-BC61-DAFB17C2EDFD}"/>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9" name="矩形 58">
                <a:extLst>
                  <a:ext uri="{FF2B5EF4-FFF2-40B4-BE49-F238E27FC236}">
                    <a16:creationId xmlns:a16="http://schemas.microsoft.com/office/drawing/2014/main" id="{0ADCA394-8C86-4528-9D66-135990DE6BF9}"/>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60" name="矩形 59">
                <a:extLst>
                  <a:ext uri="{FF2B5EF4-FFF2-40B4-BE49-F238E27FC236}">
                    <a16:creationId xmlns:a16="http://schemas.microsoft.com/office/drawing/2014/main" id="{7339F48F-01AC-4315-A317-E925C867FCDF}"/>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61" name="矩形 60">
                <a:extLst>
                  <a:ext uri="{FF2B5EF4-FFF2-40B4-BE49-F238E27FC236}">
                    <a16:creationId xmlns:a16="http://schemas.microsoft.com/office/drawing/2014/main" id="{F65570D0-6470-4502-8F56-94723435A02D}"/>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3" name="矩形 62">
                <a:extLst>
                  <a:ext uri="{FF2B5EF4-FFF2-40B4-BE49-F238E27FC236}">
                    <a16:creationId xmlns:a16="http://schemas.microsoft.com/office/drawing/2014/main" id="{CADDE260-2373-419C-BB40-0FA84F8AC152}"/>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4" name="矩形 63">
                <a:extLst>
                  <a:ext uri="{FF2B5EF4-FFF2-40B4-BE49-F238E27FC236}">
                    <a16:creationId xmlns:a16="http://schemas.microsoft.com/office/drawing/2014/main" id="{6FB99097-B02B-4180-BD30-F186521940B8}"/>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5" name="矩形 64">
                <a:extLst>
                  <a:ext uri="{FF2B5EF4-FFF2-40B4-BE49-F238E27FC236}">
                    <a16:creationId xmlns:a16="http://schemas.microsoft.com/office/drawing/2014/main" id="{DB14AB9C-E364-405F-9CF9-19ED9D6F6D8A}"/>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7" name="矩形 66">
                <a:extLst>
                  <a:ext uri="{FF2B5EF4-FFF2-40B4-BE49-F238E27FC236}">
                    <a16:creationId xmlns:a16="http://schemas.microsoft.com/office/drawing/2014/main" id="{B96326F6-1FF8-464A-B158-6B3D01253C9A}"/>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19521914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33</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擴充欄位（三）</a:t>
            </a:r>
            <a:r>
              <a:rPr lang="en-US" altLang="zh-TW" sz="3200" b="1" dirty="0">
                <a:solidFill>
                  <a:srgbClr val="6C3A27"/>
                </a:solidFill>
                <a:latin typeface="微軟正黑體" panose="020B0604030504040204" pitchFamily="34" charset="-120"/>
                <a:ea typeface="微軟正黑體" panose="020B0604030504040204" pitchFamily="34" charset="-120"/>
              </a:rPr>
              <a:t>+</a:t>
            </a:r>
            <a:r>
              <a:rPr lang="zh-TW" altLang="en-US" sz="3200" b="1" dirty="0">
                <a:solidFill>
                  <a:srgbClr val="6C3A27"/>
                </a:solidFill>
                <a:latin typeface="微軟正黑體" panose="020B0604030504040204" pitchFamily="34" charset="-120"/>
                <a:ea typeface="微軟正黑體" panose="020B0604030504040204" pitchFamily="34" charset="-120"/>
              </a:rPr>
              <a:t>增加樣本數</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1590691" y="2409844"/>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4" name="十字形 3">
            <a:extLst>
              <a:ext uri="{FF2B5EF4-FFF2-40B4-BE49-F238E27FC236}">
                <a16:creationId xmlns:a16="http://schemas.microsoft.com/office/drawing/2014/main" id="{7A991247-608A-41B7-A90E-9155F7EFFD41}"/>
              </a:ext>
            </a:extLst>
          </p:cNvPr>
          <p:cNvSpPr/>
          <p:nvPr/>
        </p:nvSpPr>
        <p:spPr>
          <a:xfrm>
            <a:off x="2365131" y="1839518"/>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星形: 八角 44">
            <a:extLst>
              <a:ext uri="{FF2B5EF4-FFF2-40B4-BE49-F238E27FC236}">
                <a16:creationId xmlns:a16="http://schemas.microsoft.com/office/drawing/2014/main" id="{7C180D1F-AF64-49A1-91DC-16B15457BD16}"/>
              </a:ext>
            </a:extLst>
          </p:cNvPr>
          <p:cNvSpPr/>
          <p:nvPr/>
        </p:nvSpPr>
        <p:spPr>
          <a:xfrm>
            <a:off x="3939156" y="1929379"/>
            <a:ext cx="2030249" cy="154587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其他統計量</a:t>
            </a:r>
          </a:p>
        </p:txBody>
      </p:sp>
      <p:cxnSp>
        <p:nvCxnSpPr>
          <p:cNvPr id="12" name="直線接點 11">
            <a:extLst>
              <a:ext uri="{FF2B5EF4-FFF2-40B4-BE49-F238E27FC236}">
                <a16:creationId xmlns:a16="http://schemas.microsoft.com/office/drawing/2014/main" id="{92530400-A2B1-4AC9-978F-641ED3A9DBA5}"/>
              </a:ext>
            </a:extLst>
          </p:cNvPr>
          <p:cNvCxnSpPr>
            <a:stCxn id="42" idx="3"/>
          </p:cNvCxnSpPr>
          <p:nvPr/>
        </p:nvCxnSpPr>
        <p:spPr>
          <a:xfrm flipV="1">
            <a:off x="3647854" y="2702231"/>
            <a:ext cx="536301"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6722458" y="2023812"/>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中位數</a:t>
            </a:r>
          </a:p>
        </p:txBody>
      </p:sp>
      <p:sp>
        <p:nvSpPr>
          <p:cNvPr id="54" name="矩形: 圓角 53">
            <a:extLst>
              <a:ext uri="{FF2B5EF4-FFF2-40B4-BE49-F238E27FC236}">
                <a16:creationId xmlns:a16="http://schemas.microsoft.com/office/drawing/2014/main" id="{4EE9C467-F09D-4960-9425-51B403118E11}"/>
              </a:ext>
            </a:extLst>
          </p:cNvPr>
          <p:cNvSpPr/>
          <p:nvPr/>
        </p:nvSpPr>
        <p:spPr>
          <a:xfrm>
            <a:off x="6722458" y="2769133"/>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最小值</a:t>
            </a:r>
          </a:p>
        </p:txBody>
      </p:sp>
      <p:sp>
        <p:nvSpPr>
          <p:cNvPr id="55" name="矩形: 圓角 54">
            <a:extLst>
              <a:ext uri="{FF2B5EF4-FFF2-40B4-BE49-F238E27FC236}">
                <a16:creationId xmlns:a16="http://schemas.microsoft.com/office/drawing/2014/main" id="{CD40529E-58D6-438E-BF1C-0AA1E5028848}"/>
              </a:ext>
            </a:extLst>
          </p:cNvPr>
          <p:cNvSpPr/>
          <p:nvPr/>
        </p:nvSpPr>
        <p:spPr>
          <a:xfrm>
            <a:off x="6722458" y="3514454"/>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最大值</a:t>
            </a:r>
          </a:p>
        </p:txBody>
      </p:sp>
      <p:sp>
        <p:nvSpPr>
          <p:cNvPr id="56" name="矩形: 圓角 55">
            <a:extLst>
              <a:ext uri="{FF2B5EF4-FFF2-40B4-BE49-F238E27FC236}">
                <a16:creationId xmlns:a16="http://schemas.microsoft.com/office/drawing/2014/main" id="{1E39CB96-9F97-497E-A729-9CE3ECD6CE47}"/>
              </a:ext>
            </a:extLst>
          </p:cNvPr>
          <p:cNvSpPr/>
          <p:nvPr/>
        </p:nvSpPr>
        <p:spPr>
          <a:xfrm>
            <a:off x="6722458" y="425977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差平均</a:t>
            </a:r>
          </a:p>
        </p:txBody>
      </p:sp>
      <p:sp>
        <p:nvSpPr>
          <p:cNvPr id="80" name="矩形: 圓角 79">
            <a:extLst>
              <a:ext uri="{FF2B5EF4-FFF2-40B4-BE49-F238E27FC236}">
                <a16:creationId xmlns:a16="http://schemas.microsoft.com/office/drawing/2014/main" id="{C50C7DDE-73DF-4FCF-9AA6-625F16BF942C}"/>
              </a:ext>
            </a:extLst>
          </p:cNvPr>
          <p:cNvSpPr/>
          <p:nvPr/>
        </p:nvSpPr>
        <p:spPr>
          <a:xfrm>
            <a:off x="6722458" y="500509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標準差</a:t>
            </a:r>
          </a:p>
        </p:txBody>
      </p:sp>
      <p:cxnSp>
        <p:nvCxnSpPr>
          <p:cNvPr id="36" name="接點: 肘形 35">
            <a:extLst>
              <a:ext uri="{FF2B5EF4-FFF2-40B4-BE49-F238E27FC236}">
                <a16:creationId xmlns:a16="http://schemas.microsoft.com/office/drawing/2014/main" id="{1C91AB25-F5EE-4B2E-BC02-005B94C979DE}"/>
              </a:ext>
            </a:extLst>
          </p:cNvPr>
          <p:cNvCxnSpPr>
            <a:stCxn id="45" idx="0"/>
            <a:endCxn id="43" idx="1"/>
          </p:cNvCxnSpPr>
          <p:nvPr/>
        </p:nvCxnSpPr>
        <p:spPr>
          <a:xfrm flipV="1">
            <a:off x="5969405" y="2316200"/>
            <a:ext cx="753053" cy="386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D8FE42B9-AF35-45C7-8170-371A1C053143}"/>
              </a:ext>
            </a:extLst>
          </p:cNvPr>
          <p:cNvCxnSpPr>
            <a:stCxn id="45" idx="0"/>
            <a:endCxn id="80" idx="1"/>
          </p:cNvCxnSpPr>
          <p:nvPr/>
        </p:nvCxnSpPr>
        <p:spPr>
          <a:xfrm>
            <a:off x="5969405" y="2702317"/>
            <a:ext cx="753053" cy="2595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DE0B8C56-25B9-408A-9BAC-484306C93EAF}"/>
              </a:ext>
            </a:extLst>
          </p:cNvPr>
          <p:cNvCxnSpPr>
            <a:stCxn id="45" idx="0"/>
            <a:endCxn id="54" idx="1"/>
          </p:cNvCxnSpPr>
          <p:nvPr/>
        </p:nvCxnSpPr>
        <p:spPr>
          <a:xfrm>
            <a:off x="5969405" y="2702317"/>
            <a:ext cx="753053" cy="3592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接點: 肘形 70">
            <a:extLst>
              <a:ext uri="{FF2B5EF4-FFF2-40B4-BE49-F238E27FC236}">
                <a16:creationId xmlns:a16="http://schemas.microsoft.com/office/drawing/2014/main" id="{7D45D61F-F869-44F9-85EC-C912493BC870}"/>
              </a:ext>
            </a:extLst>
          </p:cNvPr>
          <p:cNvCxnSpPr>
            <a:stCxn id="45" idx="0"/>
            <a:endCxn id="55" idx="1"/>
          </p:cNvCxnSpPr>
          <p:nvPr/>
        </p:nvCxnSpPr>
        <p:spPr>
          <a:xfrm>
            <a:off x="5969405" y="2702317"/>
            <a:ext cx="753053" cy="1104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05F16967-A1DD-4FE0-9274-FEE430A0A0AD}"/>
              </a:ext>
            </a:extLst>
          </p:cNvPr>
          <p:cNvCxnSpPr>
            <a:stCxn id="45" idx="0"/>
            <a:endCxn id="56" idx="1"/>
          </p:cNvCxnSpPr>
          <p:nvPr/>
        </p:nvCxnSpPr>
        <p:spPr>
          <a:xfrm>
            <a:off x="5969405" y="2702317"/>
            <a:ext cx="753053" cy="1849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2BF1D10-EED6-4452-AE43-058924A2A266}"/>
              </a:ext>
            </a:extLst>
          </p:cNvPr>
          <p:cNvSpPr/>
          <p:nvPr/>
        </p:nvSpPr>
        <p:spPr>
          <a:xfrm>
            <a:off x="1479240" y="946508"/>
            <a:ext cx="9702880"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E3F951B0-B809-4E9D-83D3-E4149DD8E783}"/>
              </a:ext>
            </a:extLst>
          </p:cNvPr>
          <p:cNvSpPr/>
          <p:nvPr/>
        </p:nvSpPr>
        <p:spPr>
          <a:xfrm>
            <a:off x="5969404" y="3225689"/>
            <a:ext cx="3405949"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增加</a:t>
            </a:r>
            <a:r>
              <a:rPr lang="en-US" altLang="zh-TW" sz="3200" b="1" dirty="0">
                <a:latin typeface="微軟正黑體" panose="020B0604030504040204" pitchFamily="34" charset="-120"/>
                <a:ea typeface="微軟正黑體" panose="020B0604030504040204" pitchFamily="34" charset="-120"/>
              </a:rPr>
              <a:t>2.5</a:t>
            </a:r>
            <a:r>
              <a:rPr lang="zh-TW" altLang="en-US" sz="3200" b="1" dirty="0">
                <a:latin typeface="微軟正黑體" panose="020B0604030504040204" pitchFamily="34" charset="-120"/>
                <a:ea typeface="微軟正黑體" panose="020B0604030504040204" pitchFamily="34" charset="-120"/>
              </a:rPr>
              <a:t>倍樣本數</a:t>
            </a:r>
          </a:p>
        </p:txBody>
      </p:sp>
    </p:spTree>
    <p:extLst>
      <p:ext uri="{BB962C8B-B14F-4D97-AF65-F5344CB8AC3E}">
        <p14:creationId xmlns:p14="http://schemas.microsoft.com/office/powerpoint/2010/main" val="20306328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33</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437359"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模型成果（四）：</a:t>
            </a:r>
            <a:r>
              <a:rPr lang="en-US" altLang="zh-TW" sz="3200" b="1" dirty="0">
                <a:solidFill>
                  <a:srgbClr val="6C3A27"/>
                </a:solidFill>
                <a:latin typeface="微軟正黑體" panose="020B0604030504040204" pitchFamily="34" charset="-120"/>
                <a:ea typeface="微軟正黑體" panose="020B0604030504040204" pitchFamily="34" charset="-120"/>
              </a:rPr>
              <a:t>68</a:t>
            </a:r>
            <a:r>
              <a:rPr lang="zh-TW" altLang="en-US" sz="3200" b="1" dirty="0">
                <a:solidFill>
                  <a:srgbClr val="6C3A27"/>
                </a:solidFill>
                <a:latin typeface="微軟正黑體" panose="020B0604030504040204" pitchFamily="34" charset="-120"/>
                <a:ea typeface="微軟正黑體" panose="020B0604030504040204" pitchFamily="34" charset="-120"/>
              </a:rPr>
              <a:t>欄位加樣本數</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1590691" y="2409844"/>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4" name="十字形 3">
            <a:extLst>
              <a:ext uri="{FF2B5EF4-FFF2-40B4-BE49-F238E27FC236}">
                <a16:creationId xmlns:a16="http://schemas.microsoft.com/office/drawing/2014/main" id="{7A991247-608A-41B7-A90E-9155F7EFFD41}"/>
              </a:ext>
            </a:extLst>
          </p:cNvPr>
          <p:cNvSpPr/>
          <p:nvPr/>
        </p:nvSpPr>
        <p:spPr>
          <a:xfrm>
            <a:off x="2365131" y="1839518"/>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星形: 八角 44">
            <a:extLst>
              <a:ext uri="{FF2B5EF4-FFF2-40B4-BE49-F238E27FC236}">
                <a16:creationId xmlns:a16="http://schemas.microsoft.com/office/drawing/2014/main" id="{7C180D1F-AF64-49A1-91DC-16B15457BD16}"/>
              </a:ext>
            </a:extLst>
          </p:cNvPr>
          <p:cNvSpPr/>
          <p:nvPr/>
        </p:nvSpPr>
        <p:spPr>
          <a:xfrm>
            <a:off x="3939156" y="1929379"/>
            <a:ext cx="2030249" cy="154587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其他統計量</a:t>
            </a:r>
          </a:p>
        </p:txBody>
      </p:sp>
      <p:cxnSp>
        <p:nvCxnSpPr>
          <p:cNvPr id="12" name="直線接點 11">
            <a:extLst>
              <a:ext uri="{FF2B5EF4-FFF2-40B4-BE49-F238E27FC236}">
                <a16:creationId xmlns:a16="http://schemas.microsoft.com/office/drawing/2014/main" id="{92530400-A2B1-4AC9-978F-641ED3A9DBA5}"/>
              </a:ext>
            </a:extLst>
          </p:cNvPr>
          <p:cNvCxnSpPr>
            <a:stCxn id="42" idx="3"/>
          </p:cNvCxnSpPr>
          <p:nvPr/>
        </p:nvCxnSpPr>
        <p:spPr>
          <a:xfrm flipV="1">
            <a:off x="3647854" y="2702231"/>
            <a:ext cx="536301"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6722458" y="2023812"/>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中位數</a:t>
            </a:r>
          </a:p>
        </p:txBody>
      </p:sp>
      <p:sp>
        <p:nvSpPr>
          <p:cNvPr id="54" name="矩形: 圓角 53">
            <a:extLst>
              <a:ext uri="{FF2B5EF4-FFF2-40B4-BE49-F238E27FC236}">
                <a16:creationId xmlns:a16="http://schemas.microsoft.com/office/drawing/2014/main" id="{4EE9C467-F09D-4960-9425-51B403118E11}"/>
              </a:ext>
            </a:extLst>
          </p:cNvPr>
          <p:cNvSpPr/>
          <p:nvPr/>
        </p:nvSpPr>
        <p:spPr>
          <a:xfrm>
            <a:off x="6722458" y="2769133"/>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最小值</a:t>
            </a:r>
          </a:p>
        </p:txBody>
      </p:sp>
      <p:sp>
        <p:nvSpPr>
          <p:cNvPr id="55" name="矩形: 圓角 54">
            <a:extLst>
              <a:ext uri="{FF2B5EF4-FFF2-40B4-BE49-F238E27FC236}">
                <a16:creationId xmlns:a16="http://schemas.microsoft.com/office/drawing/2014/main" id="{CD40529E-58D6-438E-BF1C-0AA1E5028848}"/>
              </a:ext>
            </a:extLst>
          </p:cNvPr>
          <p:cNvSpPr/>
          <p:nvPr/>
        </p:nvSpPr>
        <p:spPr>
          <a:xfrm>
            <a:off x="6722458" y="3514454"/>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最大值</a:t>
            </a:r>
          </a:p>
        </p:txBody>
      </p:sp>
      <p:sp>
        <p:nvSpPr>
          <p:cNvPr id="56" name="矩形: 圓角 55">
            <a:extLst>
              <a:ext uri="{FF2B5EF4-FFF2-40B4-BE49-F238E27FC236}">
                <a16:creationId xmlns:a16="http://schemas.microsoft.com/office/drawing/2014/main" id="{1E39CB96-9F97-497E-A729-9CE3ECD6CE47}"/>
              </a:ext>
            </a:extLst>
          </p:cNvPr>
          <p:cNvSpPr/>
          <p:nvPr/>
        </p:nvSpPr>
        <p:spPr>
          <a:xfrm>
            <a:off x="6722458" y="425977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差平均</a:t>
            </a:r>
          </a:p>
        </p:txBody>
      </p:sp>
      <p:sp>
        <p:nvSpPr>
          <p:cNvPr id="80" name="矩形: 圓角 79">
            <a:extLst>
              <a:ext uri="{FF2B5EF4-FFF2-40B4-BE49-F238E27FC236}">
                <a16:creationId xmlns:a16="http://schemas.microsoft.com/office/drawing/2014/main" id="{C50C7DDE-73DF-4FCF-9AA6-625F16BF942C}"/>
              </a:ext>
            </a:extLst>
          </p:cNvPr>
          <p:cNvSpPr/>
          <p:nvPr/>
        </p:nvSpPr>
        <p:spPr>
          <a:xfrm>
            <a:off x="6722458" y="500509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標準差</a:t>
            </a:r>
          </a:p>
        </p:txBody>
      </p:sp>
      <p:cxnSp>
        <p:nvCxnSpPr>
          <p:cNvPr id="36" name="接點: 肘形 35">
            <a:extLst>
              <a:ext uri="{FF2B5EF4-FFF2-40B4-BE49-F238E27FC236}">
                <a16:creationId xmlns:a16="http://schemas.microsoft.com/office/drawing/2014/main" id="{1C91AB25-F5EE-4B2E-BC02-005B94C979DE}"/>
              </a:ext>
            </a:extLst>
          </p:cNvPr>
          <p:cNvCxnSpPr>
            <a:stCxn id="45" idx="0"/>
            <a:endCxn id="43" idx="1"/>
          </p:cNvCxnSpPr>
          <p:nvPr/>
        </p:nvCxnSpPr>
        <p:spPr>
          <a:xfrm flipV="1">
            <a:off x="5969405" y="2316200"/>
            <a:ext cx="753053" cy="386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D8FE42B9-AF35-45C7-8170-371A1C053143}"/>
              </a:ext>
            </a:extLst>
          </p:cNvPr>
          <p:cNvCxnSpPr>
            <a:stCxn id="45" idx="0"/>
            <a:endCxn id="80" idx="1"/>
          </p:cNvCxnSpPr>
          <p:nvPr/>
        </p:nvCxnSpPr>
        <p:spPr>
          <a:xfrm>
            <a:off x="5969405" y="2702317"/>
            <a:ext cx="753053" cy="2595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DE0B8C56-25B9-408A-9BAC-484306C93EAF}"/>
              </a:ext>
            </a:extLst>
          </p:cNvPr>
          <p:cNvCxnSpPr>
            <a:stCxn id="45" idx="0"/>
            <a:endCxn id="54" idx="1"/>
          </p:cNvCxnSpPr>
          <p:nvPr/>
        </p:nvCxnSpPr>
        <p:spPr>
          <a:xfrm>
            <a:off x="5969405" y="2702317"/>
            <a:ext cx="753053" cy="3592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接點: 肘形 70">
            <a:extLst>
              <a:ext uri="{FF2B5EF4-FFF2-40B4-BE49-F238E27FC236}">
                <a16:creationId xmlns:a16="http://schemas.microsoft.com/office/drawing/2014/main" id="{7D45D61F-F869-44F9-85EC-C912493BC870}"/>
              </a:ext>
            </a:extLst>
          </p:cNvPr>
          <p:cNvCxnSpPr>
            <a:stCxn id="45" idx="0"/>
            <a:endCxn id="55" idx="1"/>
          </p:cNvCxnSpPr>
          <p:nvPr/>
        </p:nvCxnSpPr>
        <p:spPr>
          <a:xfrm>
            <a:off x="5969405" y="2702317"/>
            <a:ext cx="753053" cy="1104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05F16967-A1DD-4FE0-9274-FEE430A0A0AD}"/>
              </a:ext>
            </a:extLst>
          </p:cNvPr>
          <p:cNvCxnSpPr>
            <a:stCxn id="45" idx="0"/>
            <a:endCxn id="56" idx="1"/>
          </p:cNvCxnSpPr>
          <p:nvPr/>
        </p:nvCxnSpPr>
        <p:spPr>
          <a:xfrm>
            <a:off x="5969405" y="2702317"/>
            <a:ext cx="753053" cy="1849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2BF1D10-EED6-4452-AE43-058924A2A266}"/>
              </a:ext>
            </a:extLst>
          </p:cNvPr>
          <p:cNvSpPr/>
          <p:nvPr/>
        </p:nvSpPr>
        <p:spPr>
          <a:xfrm>
            <a:off x="1479240" y="946508"/>
            <a:ext cx="9702880"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E3F951B0-B809-4E9D-83D3-E4149DD8E783}"/>
              </a:ext>
            </a:extLst>
          </p:cNvPr>
          <p:cNvSpPr/>
          <p:nvPr/>
        </p:nvSpPr>
        <p:spPr>
          <a:xfrm>
            <a:off x="5969404" y="3225689"/>
            <a:ext cx="3405949"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增加</a:t>
            </a:r>
            <a:r>
              <a:rPr lang="en-US" altLang="zh-TW" sz="3200" b="1" dirty="0">
                <a:latin typeface="微軟正黑體" panose="020B0604030504040204" pitchFamily="34" charset="-120"/>
                <a:ea typeface="微軟正黑體" panose="020B0604030504040204" pitchFamily="34" charset="-120"/>
              </a:rPr>
              <a:t>2.5</a:t>
            </a:r>
            <a:r>
              <a:rPr lang="zh-TW" altLang="en-US" sz="3200" b="1" dirty="0">
                <a:latin typeface="微軟正黑體" panose="020B0604030504040204" pitchFamily="34" charset="-120"/>
                <a:ea typeface="微軟正黑體" panose="020B0604030504040204" pitchFamily="34" charset="-120"/>
              </a:rPr>
              <a:t>倍樣本數</a:t>
            </a:r>
          </a:p>
        </p:txBody>
      </p:sp>
      <p:sp>
        <p:nvSpPr>
          <p:cNvPr id="50" name="矩形: 圓角 49">
            <a:extLst>
              <a:ext uri="{FF2B5EF4-FFF2-40B4-BE49-F238E27FC236}">
                <a16:creationId xmlns:a16="http://schemas.microsoft.com/office/drawing/2014/main" id="{247CD7D2-EFC3-473A-AFCC-76884A7EE48D}"/>
              </a:ext>
            </a:extLst>
          </p:cNvPr>
          <p:cNvSpPr/>
          <p:nvPr/>
        </p:nvSpPr>
        <p:spPr>
          <a:xfrm>
            <a:off x="5977013" y="4513095"/>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51" name="箭號: 向下 50">
            <a:extLst>
              <a:ext uri="{FF2B5EF4-FFF2-40B4-BE49-F238E27FC236}">
                <a16:creationId xmlns:a16="http://schemas.microsoft.com/office/drawing/2014/main" id="{0C9586DA-954A-4351-8231-06322C718FD3}"/>
              </a:ext>
            </a:extLst>
          </p:cNvPr>
          <p:cNvSpPr/>
          <p:nvPr/>
        </p:nvSpPr>
        <p:spPr>
          <a:xfrm flipV="1">
            <a:off x="7834051" y="4554550"/>
            <a:ext cx="673657" cy="1003757"/>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9" name="群組 48">
            <a:extLst>
              <a:ext uri="{FF2B5EF4-FFF2-40B4-BE49-F238E27FC236}">
                <a16:creationId xmlns:a16="http://schemas.microsoft.com/office/drawing/2014/main" id="{294C5502-1D10-4836-B6D4-7ACFDBF3E712}"/>
              </a:ext>
            </a:extLst>
          </p:cNvPr>
          <p:cNvGrpSpPr/>
          <p:nvPr/>
        </p:nvGrpSpPr>
        <p:grpSpPr>
          <a:xfrm>
            <a:off x="0" y="5841194"/>
            <a:ext cx="12192000" cy="1165969"/>
            <a:chOff x="0" y="5841194"/>
            <a:chExt cx="12192000" cy="1165969"/>
          </a:xfrm>
        </p:grpSpPr>
        <p:grpSp>
          <p:nvGrpSpPr>
            <p:cNvPr id="68" name="群組 67">
              <a:extLst>
                <a:ext uri="{FF2B5EF4-FFF2-40B4-BE49-F238E27FC236}">
                  <a16:creationId xmlns:a16="http://schemas.microsoft.com/office/drawing/2014/main" id="{1FA0C12F-DA6E-4074-81BD-2ABB6EEDADB7}"/>
                </a:ext>
              </a:extLst>
            </p:cNvPr>
            <p:cNvGrpSpPr/>
            <p:nvPr/>
          </p:nvGrpSpPr>
          <p:grpSpPr>
            <a:xfrm>
              <a:off x="0" y="5841194"/>
              <a:ext cx="12192000" cy="1155809"/>
              <a:chOff x="0" y="5841194"/>
              <a:chExt cx="12192000" cy="1155809"/>
            </a:xfrm>
          </p:grpSpPr>
          <p:sp>
            <p:nvSpPr>
              <p:cNvPr id="97" name="矩形 96">
                <a:extLst>
                  <a:ext uri="{FF2B5EF4-FFF2-40B4-BE49-F238E27FC236}">
                    <a16:creationId xmlns:a16="http://schemas.microsoft.com/office/drawing/2014/main" id="{4778D2B3-8E8B-4A8B-8577-3B3F6808C60F}"/>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257CE64C-8965-440E-83C3-0F86F544178F}"/>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EC9974D8-953B-48F1-965C-E9FC6BCBD25B}"/>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9E7211BF-C0CD-4242-95F9-126F1F97574F}"/>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DBFD9256-93D3-4250-BB39-14F9A53BF709}"/>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5D3D5071-93FB-4743-8445-9672AB7AF549}"/>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A1356654-9F76-4F8E-B457-7D6EB2276BCF}"/>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7E70089A-4207-400A-9C99-041A741C2C26}"/>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接點 104">
                <a:extLst>
                  <a:ext uri="{FF2B5EF4-FFF2-40B4-BE49-F238E27FC236}">
                    <a16:creationId xmlns:a16="http://schemas.microsoft.com/office/drawing/2014/main" id="{616FFBDA-BC18-4C99-A088-E3F6F63F6484}"/>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71D7A543-D481-4B45-94E1-9F5FA2576D13}"/>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4DEFCE8B-DC91-4002-8CB2-55B62BFE9E93}"/>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B96CCEB9-1202-4FE2-9C14-95CAD093B575}"/>
                </a:ext>
              </a:extLst>
            </p:cNvPr>
            <p:cNvGrpSpPr/>
            <p:nvPr/>
          </p:nvGrpSpPr>
          <p:grpSpPr>
            <a:xfrm>
              <a:off x="672089" y="5851354"/>
              <a:ext cx="11180350" cy="1155809"/>
              <a:chOff x="672089" y="5851354"/>
              <a:chExt cx="11180350" cy="1155809"/>
            </a:xfrm>
          </p:grpSpPr>
          <p:cxnSp>
            <p:nvCxnSpPr>
              <p:cNvPr id="70" name="直線接點 69">
                <a:extLst>
                  <a:ext uri="{FF2B5EF4-FFF2-40B4-BE49-F238E27FC236}">
                    <a16:creationId xmlns:a16="http://schemas.microsoft.com/office/drawing/2014/main" id="{F78AB39D-BECB-4181-86BE-4B540C17E90E}"/>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C7AB941B-D0AC-476D-B7F5-0FBA85C02842}"/>
                  </a:ext>
                </a:extLst>
              </p:cNvPr>
              <p:cNvGrpSpPr/>
              <p:nvPr/>
            </p:nvGrpSpPr>
            <p:grpSpPr>
              <a:xfrm>
                <a:off x="672089" y="6004589"/>
                <a:ext cx="11180350" cy="885391"/>
                <a:chOff x="129930" y="1808128"/>
                <a:chExt cx="11180350" cy="885391"/>
              </a:xfrm>
            </p:grpSpPr>
            <p:sp>
              <p:nvSpPr>
                <p:cNvPr id="73" name="矩形 72">
                  <a:extLst>
                    <a:ext uri="{FF2B5EF4-FFF2-40B4-BE49-F238E27FC236}">
                      <a16:creationId xmlns:a16="http://schemas.microsoft.com/office/drawing/2014/main" id="{6EF54807-3991-4CBF-A231-38B8FCEC50A0}"/>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77" name="矩形 76">
                  <a:extLst>
                    <a:ext uri="{FF2B5EF4-FFF2-40B4-BE49-F238E27FC236}">
                      <a16:creationId xmlns:a16="http://schemas.microsoft.com/office/drawing/2014/main" id="{323D01A3-275F-4053-9799-6B9F4BC47992}"/>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1" name="矩形 80">
                  <a:extLst>
                    <a:ext uri="{FF2B5EF4-FFF2-40B4-BE49-F238E27FC236}">
                      <a16:creationId xmlns:a16="http://schemas.microsoft.com/office/drawing/2014/main" id="{2F9BCAB6-AF88-4229-AB9E-387FDF291379}"/>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86" name="矩形 85">
                  <a:extLst>
                    <a:ext uri="{FF2B5EF4-FFF2-40B4-BE49-F238E27FC236}">
                      <a16:creationId xmlns:a16="http://schemas.microsoft.com/office/drawing/2014/main" id="{E20E7341-417C-4F57-9270-57E18FE776EF}"/>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93" name="矩形 92">
                  <a:extLst>
                    <a:ext uri="{FF2B5EF4-FFF2-40B4-BE49-F238E27FC236}">
                      <a16:creationId xmlns:a16="http://schemas.microsoft.com/office/drawing/2014/main" id="{9D2098EC-94AE-4333-9F76-1894815CBCE9}"/>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94" name="矩形 93">
                  <a:extLst>
                    <a:ext uri="{FF2B5EF4-FFF2-40B4-BE49-F238E27FC236}">
                      <a16:creationId xmlns:a16="http://schemas.microsoft.com/office/drawing/2014/main" id="{68AE02C0-07CA-4AA2-87D5-F5F68BC2E98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95" name="矩形 94">
                  <a:extLst>
                    <a:ext uri="{FF2B5EF4-FFF2-40B4-BE49-F238E27FC236}">
                      <a16:creationId xmlns:a16="http://schemas.microsoft.com/office/drawing/2014/main" id="{9A50221D-9586-4E0B-95CF-4C5C3A7373B0}"/>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96" name="矩形 95">
                  <a:extLst>
                    <a:ext uri="{FF2B5EF4-FFF2-40B4-BE49-F238E27FC236}">
                      <a16:creationId xmlns:a16="http://schemas.microsoft.com/office/drawing/2014/main" id="{B52F3565-92C1-4BD1-84C9-874D9EE907D2}"/>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Tree>
    <p:extLst>
      <p:ext uri="{BB962C8B-B14F-4D97-AF65-F5344CB8AC3E}">
        <p14:creationId xmlns:p14="http://schemas.microsoft.com/office/powerpoint/2010/main" val="15121706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33</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6386803"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擴充欄位（三）</a:t>
            </a:r>
            <a:r>
              <a:rPr lang="en-US" altLang="zh-TW" sz="3200" b="1" dirty="0">
                <a:solidFill>
                  <a:srgbClr val="6C3A27"/>
                </a:solidFill>
                <a:latin typeface="微軟正黑體" panose="020B0604030504040204" pitchFamily="34" charset="-120"/>
                <a:ea typeface="微軟正黑體" panose="020B0604030504040204" pitchFamily="34" charset="-120"/>
              </a:rPr>
              <a:t>+</a:t>
            </a:r>
            <a:r>
              <a:rPr lang="zh-TW" altLang="en-US" sz="3200" b="1" dirty="0">
                <a:solidFill>
                  <a:srgbClr val="6C3A27"/>
                </a:solidFill>
                <a:latin typeface="微軟正黑體" panose="020B0604030504040204" pitchFamily="34" charset="-120"/>
                <a:ea typeface="微軟正黑體" panose="020B0604030504040204" pitchFamily="34" charset="-120"/>
              </a:rPr>
              <a:t>假日相關欄位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1590691" y="2409844"/>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4" name="十字形 3">
            <a:extLst>
              <a:ext uri="{FF2B5EF4-FFF2-40B4-BE49-F238E27FC236}">
                <a16:creationId xmlns:a16="http://schemas.microsoft.com/office/drawing/2014/main" id="{7A991247-608A-41B7-A90E-9155F7EFFD41}"/>
              </a:ext>
            </a:extLst>
          </p:cNvPr>
          <p:cNvSpPr/>
          <p:nvPr/>
        </p:nvSpPr>
        <p:spPr>
          <a:xfrm>
            <a:off x="2365131" y="1839518"/>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星形: 八角 44">
            <a:extLst>
              <a:ext uri="{FF2B5EF4-FFF2-40B4-BE49-F238E27FC236}">
                <a16:creationId xmlns:a16="http://schemas.microsoft.com/office/drawing/2014/main" id="{7C180D1F-AF64-49A1-91DC-16B15457BD16}"/>
              </a:ext>
            </a:extLst>
          </p:cNvPr>
          <p:cNvSpPr/>
          <p:nvPr/>
        </p:nvSpPr>
        <p:spPr>
          <a:xfrm>
            <a:off x="3939156" y="1929379"/>
            <a:ext cx="2030249" cy="154587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其他統計量</a:t>
            </a:r>
          </a:p>
        </p:txBody>
      </p:sp>
      <p:cxnSp>
        <p:nvCxnSpPr>
          <p:cNvPr id="12" name="直線接點 11">
            <a:extLst>
              <a:ext uri="{FF2B5EF4-FFF2-40B4-BE49-F238E27FC236}">
                <a16:creationId xmlns:a16="http://schemas.microsoft.com/office/drawing/2014/main" id="{92530400-A2B1-4AC9-978F-641ED3A9DBA5}"/>
              </a:ext>
            </a:extLst>
          </p:cNvPr>
          <p:cNvCxnSpPr>
            <a:stCxn id="42" idx="3"/>
          </p:cNvCxnSpPr>
          <p:nvPr/>
        </p:nvCxnSpPr>
        <p:spPr>
          <a:xfrm flipV="1">
            <a:off x="3647854" y="2702231"/>
            <a:ext cx="536301"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6722458" y="2023812"/>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中位數</a:t>
            </a:r>
          </a:p>
        </p:txBody>
      </p:sp>
      <p:sp>
        <p:nvSpPr>
          <p:cNvPr id="54" name="矩形: 圓角 53">
            <a:extLst>
              <a:ext uri="{FF2B5EF4-FFF2-40B4-BE49-F238E27FC236}">
                <a16:creationId xmlns:a16="http://schemas.microsoft.com/office/drawing/2014/main" id="{4EE9C467-F09D-4960-9425-51B403118E11}"/>
              </a:ext>
            </a:extLst>
          </p:cNvPr>
          <p:cNvSpPr/>
          <p:nvPr/>
        </p:nvSpPr>
        <p:spPr>
          <a:xfrm>
            <a:off x="6722458" y="2769133"/>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最小值</a:t>
            </a:r>
          </a:p>
        </p:txBody>
      </p:sp>
      <p:sp>
        <p:nvSpPr>
          <p:cNvPr id="55" name="矩形: 圓角 54">
            <a:extLst>
              <a:ext uri="{FF2B5EF4-FFF2-40B4-BE49-F238E27FC236}">
                <a16:creationId xmlns:a16="http://schemas.microsoft.com/office/drawing/2014/main" id="{CD40529E-58D6-438E-BF1C-0AA1E5028848}"/>
              </a:ext>
            </a:extLst>
          </p:cNvPr>
          <p:cNvSpPr/>
          <p:nvPr/>
        </p:nvSpPr>
        <p:spPr>
          <a:xfrm>
            <a:off x="6722458" y="3514454"/>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最大值</a:t>
            </a:r>
          </a:p>
        </p:txBody>
      </p:sp>
      <p:sp>
        <p:nvSpPr>
          <p:cNvPr id="56" name="矩形: 圓角 55">
            <a:extLst>
              <a:ext uri="{FF2B5EF4-FFF2-40B4-BE49-F238E27FC236}">
                <a16:creationId xmlns:a16="http://schemas.microsoft.com/office/drawing/2014/main" id="{1E39CB96-9F97-497E-A729-9CE3ECD6CE47}"/>
              </a:ext>
            </a:extLst>
          </p:cNvPr>
          <p:cNvSpPr/>
          <p:nvPr/>
        </p:nvSpPr>
        <p:spPr>
          <a:xfrm>
            <a:off x="6722458" y="425977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差平均</a:t>
            </a:r>
          </a:p>
        </p:txBody>
      </p:sp>
      <p:sp>
        <p:nvSpPr>
          <p:cNvPr id="80" name="矩形: 圓角 79">
            <a:extLst>
              <a:ext uri="{FF2B5EF4-FFF2-40B4-BE49-F238E27FC236}">
                <a16:creationId xmlns:a16="http://schemas.microsoft.com/office/drawing/2014/main" id="{C50C7DDE-73DF-4FCF-9AA6-625F16BF942C}"/>
              </a:ext>
            </a:extLst>
          </p:cNvPr>
          <p:cNvSpPr/>
          <p:nvPr/>
        </p:nvSpPr>
        <p:spPr>
          <a:xfrm>
            <a:off x="6722458" y="500509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標準差</a:t>
            </a:r>
          </a:p>
        </p:txBody>
      </p:sp>
      <p:cxnSp>
        <p:nvCxnSpPr>
          <p:cNvPr id="36" name="接點: 肘形 35">
            <a:extLst>
              <a:ext uri="{FF2B5EF4-FFF2-40B4-BE49-F238E27FC236}">
                <a16:creationId xmlns:a16="http://schemas.microsoft.com/office/drawing/2014/main" id="{1C91AB25-F5EE-4B2E-BC02-005B94C979DE}"/>
              </a:ext>
            </a:extLst>
          </p:cNvPr>
          <p:cNvCxnSpPr>
            <a:stCxn id="45" idx="0"/>
            <a:endCxn id="43" idx="1"/>
          </p:cNvCxnSpPr>
          <p:nvPr/>
        </p:nvCxnSpPr>
        <p:spPr>
          <a:xfrm flipV="1">
            <a:off x="5969405" y="2316200"/>
            <a:ext cx="753053" cy="386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D8FE42B9-AF35-45C7-8170-371A1C053143}"/>
              </a:ext>
            </a:extLst>
          </p:cNvPr>
          <p:cNvCxnSpPr>
            <a:stCxn id="45" idx="0"/>
            <a:endCxn id="80" idx="1"/>
          </p:cNvCxnSpPr>
          <p:nvPr/>
        </p:nvCxnSpPr>
        <p:spPr>
          <a:xfrm>
            <a:off x="5969405" y="2702317"/>
            <a:ext cx="753053" cy="2595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DE0B8C56-25B9-408A-9BAC-484306C93EAF}"/>
              </a:ext>
            </a:extLst>
          </p:cNvPr>
          <p:cNvCxnSpPr>
            <a:stCxn id="45" idx="0"/>
            <a:endCxn id="54" idx="1"/>
          </p:cNvCxnSpPr>
          <p:nvPr/>
        </p:nvCxnSpPr>
        <p:spPr>
          <a:xfrm>
            <a:off x="5969405" y="2702317"/>
            <a:ext cx="753053" cy="3592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接點: 肘形 70">
            <a:extLst>
              <a:ext uri="{FF2B5EF4-FFF2-40B4-BE49-F238E27FC236}">
                <a16:creationId xmlns:a16="http://schemas.microsoft.com/office/drawing/2014/main" id="{7D45D61F-F869-44F9-85EC-C912493BC870}"/>
              </a:ext>
            </a:extLst>
          </p:cNvPr>
          <p:cNvCxnSpPr>
            <a:stCxn id="45" idx="0"/>
            <a:endCxn id="55" idx="1"/>
          </p:cNvCxnSpPr>
          <p:nvPr/>
        </p:nvCxnSpPr>
        <p:spPr>
          <a:xfrm>
            <a:off x="5969405" y="2702317"/>
            <a:ext cx="753053" cy="1104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05F16967-A1DD-4FE0-9274-FEE430A0A0AD}"/>
              </a:ext>
            </a:extLst>
          </p:cNvPr>
          <p:cNvCxnSpPr>
            <a:stCxn id="45" idx="0"/>
            <a:endCxn id="56" idx="1"/>
          </p:cNvCxnSpPr>
          <p:nvPr/>
        </p:nvCxnSpPr>
        <p:spPr>
          <a:xfrm>
            <a:off x="5969405" y="2702317"/>
            <a:ext cx="753053" cy="1849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2BF1D10-EED6-4452-AE43-058924A2A266}"/>
              </a:ext>
            </a:extLst>
          </p:cNvPr>
          <p:cNvSpPr/>
          <p:nvPr/>
        </p:nvSpPr>
        <p:spPr>
          <a:xfrm>
            <a:off x="1479240" y="946508"/>
            <a:ext cx="9702880"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E3F951B0-B809-4E9D-83D3-E4149DD8E783}"/>
              </a:ext>
            </a:extLst>
          </p:cNvPr>
          <p:cNvSpPr/>
          <p:nvPr/>
        </p:nvSpPr>
        <p:spPr>
          <a:xfrm>
            <a:off x="5969404" y="3225689"/>
            <a:ext cx="3427984" cy="14870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微軟正黑體" panose="020B0604030504040204" pitchFamily="34" charset="-120"/>
                <a:ea typeface="微軟正黑體" panose="020B0604030504040204" pitchFamily="34" charset="-120"/>
              </a:rPr>
              <a:t>68</a:t>
            </a:r>
            <a:r>
              <a:rPr lang="zh-TW" altLang="en-US" sz="3200" b="1" dirty="0">
                <a:latin typeface="微軟正黑體" panose="020B0604030504040204" pitchFamily="34" charset="-120"/>
                <a:ea typeface="微軟正黑體" panose="020B0604030504040204" pitchFamily="34" charset="-120"/>
              </a:rPr>
              <a:t>個欄位＋</a:t>
            </a:r>
            <a:r>
              <a:rPr lang="en-US" altLang="zh-TW" sz="3200" b="1" dirty="0">
                <a:latin typeface="微軟正黑體" panose="020B0604030504040204" pitchFamily="34" charset="-120"/>
                <a:ea typeface="微軟正黑體" panose="020B0604030504040204" pitchFamily="34" charset="-120"/>
              </a:rPr>
              <a:t>3</a:t>
            </a:r>
            <a:r>
              <a:rPr lang="zh-TW" altLang="en-US" sz="3200" b="1" dirty="0">
                <a:latin typeface="微軟正黑體" panose="020B0604030504040204" pitchFamily="34" charset="-120"/>
                <a:ea typeface="微軟正黑體" panose="020B0604030504040204" pitchFamily="34" charset="-120"/>
              </a:rPr>
              <a:t>個假日相關欄位</a:t>
            </a:r>
          </a:p>
        </p:txBody>
      </p:sp>
    </p:spTree>
    <p:extLst>
      <p:ext uri="{BB962C8B-B14F-4D97-AF65-F5344CB8AC3E}">
        <p14:creationId xmlns:p14="http://schemas.microsoft.com/office/powerpoint/2010/main" val="41885143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33</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6988653"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模型成果（五）：</a:t>
            </a:r>
            <a:r>
              <a:rPr lang="en-US" altLang="zh-TW" sz="3200" b="1" dirty="0">
                <a:solidFill>
                  <a:srgbClr val="6C3A27"/>
                </a:solidFill>
                <a:latin typeface="微軟正黑體" panose="020B0604030504040204" pitchFamily="34" charset="-120"/>
                <a:ea typeface="微軟正黑體" panose="020B0604030504040204" pitchFamily="34" charset="-120"/>
              </a:rPr>
              <a:t>71</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1590691" y="2409844"/>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銷售量</a:t>
            </a:r>
          </a:p>
        </p:txBody>
      </p:sp>
      <p:sp>
        <p:nvSpPr>
          <p:cNvPr id="4" name="十字形 3">
            <a:extLst>
              <a:ext uri="{FF2B5EF4-FFF2-40B4-BE49-F238E27FC236}">
                <a16:creationId xmlns:a16="http://schemas.microsoft.com/office/drawing/2014/main" id="{7A991247-608A-41B7-A90E-9155F7EFFD41}"/>
              </a:ext>
            </a:extLst>
          </p:cNvPr>
          <p:cNvSpPr/>
          <p:nvPr/>
        </p:nvSpPr>
        <p:spPr>
          <a:xfrm>
            <a:off x="2365131" y="1839518"/>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星形: 八角 44">
            <a:extLst>
              <a:ext uri="{FF2B5EF4-FFF2-40B4-BE49-F238E27FC236}">
                <a16:creationId xmlns:a16="http://schemas.microsoft.com/office/drawing/2014/main" id="{7C180D1F-AF64-49A1-91DC-16B15457BD16}"/>
              </a:ext>
            </a:extLst>
          </p:cNvPr>
          <p:cNvSpPr/>
          <p:nvPr/>
        </p:nvSpPr>
        <p:spPr>
          <a:xfrm>
            <a:off x="3939156" y="1929379"/>
            <a:ext cx="2030249" cy="154587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其他統計量</a:t>
            </a:r>
          </a:p>
        </p:txBody>
      </p:sp>
      <p:cxnSp>
        <p:nvCxnSpPr>
          <p:cNvPr id="12" name="直線接點 11">
            <a:extLst>
              <a:ext uri="{FF2B5EF4-FFF2-40B4-BE49-F238E27FC236}">
                <a16:creationId xmlns:a16="http://schemas.microsoft.com/office/drawing/2014/main" id="{92530400-A2B1-4AC9-978F-641ED3A9DBA5}"/>
              </a:ext>
            </a:extLst>
          </p:cNvPr>
          <p:cNvCxnSpPr>
            <a:stCxn id="42" idx="3"/>
          </p:cNvCxnSpPr>
          <p:nvPr/>
        </p:nvCxnSpPr>
        <p:spPr>
          <a:xfrm flipV="1">
            <a:off x="3647854" y="2702231"/>
            <a:ext cx="536301"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矩形: 圓角 42">
            <a:extLst>
              <a:ext uri="{FF2B5EF4-FFF2-40B4-BE49-F238E27FC236}">
                <a16:creationId xmlns:a16="http://schemas.microsoft.com/office/drawing/2014/main" id="{CD11FA8A-7583-4B2A-B8F0-3CADDC19A9F0}"/>
              </a:ext>
            </a:extLst>
          </p:cNvPr>
          <p:cNvSpPr/>
          <p:nvPr/>
        </p:nvSpPr>
        <p:spPr>
          <a:xfrm>
            <a:off x="6722458" y="2023812"/>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中位數</a:t>
            </a:r>
          </a:p>
        </p:txBody>
      </p:sp>
      <p:sp>
        <p:nvSpPr>
          <p:cNvPr id="54" name="矩形: 圓角 53">
            <a:extLst>
              <a:ext uri="{FF2B5EF4-FFF2-40B4-BE49-F238E27FC236}">
                <a16:creationId xmlns:a16="http://schemas.microsoft.com/office/drawing/2014/main" id="{4EE9C467-F09D-4960-9425-51B403118E11}"/>
              </a:ext>
            </a:extLst>
          </p:cNvPr>
          <p:cNvSpPr/>
          <p:nvPr/>
        </p:nvSpPr>
        <p:spPr>
          <a:xfrm>
            <a:off x="6722458" y="2769133"/>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最小值</a:t>
            </a:r>
          </a:p>
        </p:txBody>
      </p:sp>
      <p:sp>
        <p:nvSpPr>
          <p:cNvPr id="55" name="矩形: 圓角 54">
            <a:extLst>
              <a:ext uri="{FF2B5EF4-FFF2-40B4-BE49-F238E27FC236}">
                <a16:creationId xmlns:a16="http://schemas.microsoft.com/office/drawing/2014/main" id="{CD40529E-58D6-438E-BF1C-0AA1E5028848}"/>
              </a:ext>
            </a:extLst>
          </p:cNvPr>
          <p:cNvSpPr/>
          <p:nvPr/>
        </p:nvSpPr>
        <p:spPr>
          <a:xfrm>
            <a:off x="6722458" y="3514454"/>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最大值</a:t>
            </a:r>
          </a:p>
        </p:txBody>
      </p:sp>
      <p:sp>
        <p:nvSpPr>
          <p:cNvPr id="56" name="矩形: 圓角 55">
            <a:extLst>
              <a:ext uri="{FF2B5EF4-FFF2-40B4-BE49-F238E27FC236}">
                <a16:creationId xmlns:a16="http://schemas.microsoft.com/office/drawing/2014/main" id="{1E39CB96-9F97-497E-A729-9CE3ECD6CE47}"/>
              </a:ext>
            </a:extLst>
          </p:cNvPr>
          <p:cNvSpPr/>
          <p:nvPr/>
        </p:nvSpPr>
        <p:spPr>
          <a:xfrm>
            <a:off x="6722458" y="425977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差平均</a:t>
            </a:r>
          </a:p>
        </p:txBody>
      </p:sp>
      <p:sp>
        <p:nvSpPr>
          <p:cNvPr id="80" name="矩形: 圓角 79">
            <a:extLst>
              <a:ext uri="{FF2B5EF4-FFF2-40B4-BE49-F238E27FC236}">
                <a16:creationId xmlns:a16="http://schemas.microsoft.com/office/drawing/2014/main" id="{C50C7DDE-73DF-4FCF-9AA6-625F16BF942C}"/>
              </a:ext>
            </a:extLst>
          </p:cNvPr>
          <p:cNvSpPr/>
          <p:nvPr/>
        </p:nvSpPr>
        <p:spPr>
          <a:xfrm>
            <a:off x="6722458" y="5005095"/>
            <a:ext cx="3774757" cy="5847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7</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60</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140</a:t>
            </a:r>
            <a:r>
              <a:rPr lang="zh-TW" altLang="en-US" b="1" dirty="0">
                <a:latin typeface="微軟正黑體" panose="020B0604030504040204" pitchFamily="34" charset="-120"/>
                <a:ea typeface="微軟正黑體" panose="020B0604030504040204" pitchFamily="34" charset="-120"/>
              </a:rPr>
              <a:t>天期的銷售量</a:t>
            </a:r>
            <a:r>
              <a:rPr lang="zh-TW" altLang="en-US" b="1" dirty="0">
                <a:solidFill>
                  <a:schemeClr val="accent6"/>
                </a:solidFill>
                <a:latin typeface="微軟正黑體" panose="020B0604030504040204" pitchFamily="34" charset="-120"/>
                <a:ea typeface="微軟正黑體" panose="020B0604030504040204" pitchFamily="34" charset="-120"/>
              </a:rPr>
              <a:t>標準差</a:t>
            </a:r>
          </a:p>
        </p:txBody>
      </p:sp>
      <p:cxnSp>
        <p:nvCxnSpPr>
          <p:cNvPr id="36" name="接點: 肘形 35">
            <a:extLst>
              <a:ext uri="{FF2B5EF4-FFF2-40B4-BE49-F238E27FC236}">
                <a16:creationId xmlns:a16="http://schemas.microsoft.com/office/drawing/2014/main" id="{1C91AB25-F5EE-4B2E-BC02-005B94C979DE}"/>
              </a:ext>
            </a:extLst>
          </p:cNvPr>
          <p:cNvCxnSpPr>
            <a:stCxn id="45" idx="0"/>
            <a:endCxn id="43" idx="1"/>
          </p:cNvCxnSpPr>
          <p:nvPr/>
        </p:nvCxnSpPr>
        <p:spPr>
          <a:xfrm flipV="1">
            <a:off x="5969405" y="2316200"/>
            <a:ext cx="753053" cy="386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D8FE42B9-AF35-45C7-8170-371A1C053143}"/>
              </a:ext>
            </a:extLst>
          </p:cNvPr>
          <p:cNvCxnSpPr>
            <a:stCxn id="45" idx="0"/>
            <a:endCxn id="80" idx="1"/>
          </p:cNvCxnSpPr>
          <p:nvPr/>
        </p:nvCxnSpPr>
        <p:spPr>
          <a:xfrm>
            <a:off x="5969405" y="2702317"/>
            <a:ext cx="753053" cy="2595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接點: 肘形 65">
            <a:extLst>
              <a:ext uri="{FF2B5EF4-FFF2-40B4-BE49-F238E27FC236}">
                <a16:creationId xmlns:a16="http://schemas.microsoft.com/office/drawing/2014/main" id="{DE0B8C56-25B9-408A-9BAC-484306C93EAF}"/>
              </a:ext>
            </a:extLst>
          </p:cNvPr>
          <p:cNvCxnSpPr>
            <a:stCxn id="45" idx="0"/>
            <a:endCxn id="54" idx="1"/>
          </p:cNvCxnSpPr>
          <p:nvPr/>
        </p:nvCxnSpPr>
        <p:spPr>
          <a:xfrm>
            <a:off x="5969405" y="2702317"/>
            <a:ext cx="753053" cy="3592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接點: 肘形 70">
            <a:extLst>
              <a:ext uri="{FF2B5EF4-FFF2-40B4-BE49-F238E27FC236}">
                <a16:creationId xmlns:a16="http://schemas.microsoft.com/office/drawing/2014/main" id="{7D45D61F-F869-44F9-85EC-C912493BC870}"/>
              </a:ext>
            </a:extLst>
          </p:cNvPr>
          <p:cNvCxnSpPr>
            <a:stCxn id="45" idx="0"/>
            <a:endCxn id="55" idx="1"/>
          </p:cNvCxnSpPr>
          <p:nvPr/>
        </p:nvCxnSpPr>
        <p:spPr>
          <a:xfrm>
            <a:off x="5969405" y="2702317"/>
            <a:ext cx="753053" cy="1104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05F16967-A1DD-4FE0-9274-FEE430A0A0AD}"/>
              </a:ext>
            </a:extLst>
          </p:cNvPr>
          <p:cNvCxnSpPr>
            <a:stCxn id="45" idx="0"/>
            <a:endCxn id="56" idx="1"/>
          </p:cNvCxnSpPr>
          <p:nvPr/>
        </p:nvCxnSpPr>
        <p:spPr>
          <a:xfrm>
            <a:off x="5969405" y="2702317"/>
            <a:ext cx="753053" cy="1849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2BF1D10-EED6-4452-AE43-058924A2A266}"/>
              </a:ext>
            </a:extLst>
          </p:cNvPr>
          <p:cNvSpPr/>
          <p:nvPr/>
        </p:nvSpPr>
        <p:spPr>
          <a:xfrm>
            <a:off x="1479240" y="946508"/>
            <a:ext cx="9702880" cy="5001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E3F951B0-B809-4E9D-83D3-E4149DD8E783}"/>
              </a:ext>
            </a:extLst>
          </p:cNvPr>
          <p:cNvSpPr/>
          <p:nvPr/>
        </p:nvSpPr>
        <p:spPr>
          <a:xfrm>
            <a:off x="5969404" y="3225689"/>
            <a:ext cx="3427984" cy="14870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微軟正黑體" panose="020B0604030504040204" pitchFamily="34" charset="-120"/>
                <a:ea typeface="微軟正黑體" panose="020B0604030504040204" pitchFamily="34" charset="-120"/>
              </a:rPr>
              <a:t>68</a:t>
            </a:r>
            <a:r>
              <a:rPr lang="zh-TW" altLang="en-US" sz="3200" b="1" dirty="0">
                <a:latin typeface="微軟正黑體" panose="020B0604030504040204" pitchFamily="34" charset="-120"/>
                <a:ea typeface="微軟正黑體" panose="020B0604030504040204" pitchFamily="34" charset="-120"/>
              </a:rPr>
              <a:t>個欄位＋</a:t>
            </a:r>
            <a:r>
              <a:rPr lang="en-US" altLang="zh-TW" sz="3200" b="1" dirty="0">
                <a:latin typeface="微軟正黑體" panose="020B0604030504040204" pitchFamily="34" charset="-120"/>
                <a:ea typeface="微軟正黑體" panose="020B0604030504040204" pitchFamily="34" charset="-120"/>
              </a:rPr>
              <a:t>3</a:t>
            </a:r>
            <a:r>
              <a:rPr lang="zh-TW" altLang="en-US" sz="3200" b="1" dirty="0">
                <a:latin typeface="微軟正黑體" panose="020B0604030504040204" pitchFamily="34" charset="-120"/>
                <a:ea typeface="微軟正黑體" panose="020B0604030504040204" pitchFamily="34" charset="-120"/>
              </a:rPr>
              <a:t>個假日相關欄位</a:t>
            </a:r>
          </a:p>
        </p:txBody>
      </p:sp>
      <p:sp>
        <p:nvSpPr>
          <p:cNvPr id="49" name="矩形: 圓角 48">
            <a:extLst>
              <a:ext uri="{FF2B5EF4-FFF2-40B4-BE49-F238E27FC236}">
                <a16:creationId xmlns:a16="http://schemas.microsoft.com/office/drawing/2014/main" id="{8F33513E-BAA8-41E0-BA56-FBE3E6C4E883}"/>
              </a:ext>
            </a:extLst>
          </p:cNvPr>
          <p:cNvSpPr/>
          <p:nvPr/>
        </p:nvSpPr>
        <p:spPr>
          <a:xfrm>
            <a:off x="5968764" y="4843017"/>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50" name="箭號: 向下 49">
            <a:extLst>
              <a:ext uri="{FF2B5EF4-FFF2-40B4-BE49-F238E27FC236}">
                <a16:creationId xmlns:a16="http://schemas.microsoft.com/office/drawing/2014/main" id="{51379E5F-E697-4473-91EA-E2EECC5D6B28}"/>
              </a:ext>
            </a:extLst>
          </p:cNvPr>
          <p:cNvSpPr/>
          <p:nvPr/>
        </p:nvSpPr>
        <p:spPr>
          <a:xfrm flipV="1">
            <a:off x="7825803" y="4884472"/>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8" name="群組 67">
            <a:extLst>
              <a:ext uri="{FF2B5EF4-FFF2-40B4-BE49-F238E27FC236}">
                <a16:creationId xmlns:a16="http://schemas.microsoft.com/office/drawing/2014/main" id="{89D40DE2-ADD4-42B3-8B98-7D420C2D1946}"/>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0B7C3E1D-FBE8-489A-87F1-DDD44D6B3A71}"/>
                </a:ext>
              </a:extLst>
            </p:cNvPr>
            <p:cNvGrpSpPr/>
            <p:nvPr/>
          </p:nvGrpSpPr>
          <p:grpSpPr>
            <a:xfrm>
              <a:off x="0" y="5841194"/>
              <a:ext cx="12192000" cy="1155809"/>
              <a:chOff x="0" y="5841194"/>
              <a:chExt cx="12192000" cy="1155809"/>
            </a:xfrm>
          </p:grpSpPr>
          <p:sp>
            <p:nvSpPr>
              <p:cNvPr id="97" name="矩形 96">
                <a:extLst>
                  <a:ext uri="{FF2B5EF4-FFF2-40B4-BE49-F238E27FC236}">
                    <a16:creationId xmlns:a16="http://schemas.microsoft.com/office/drawing/2014/main" id="{A02873F1-7A51-4A29-B6EB-D9370F60BAAC}"/>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5464014E-DEE5-4C17-987E-87B68E40B080}"/>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96D32E3C-A47A-466D-B2BF-B092E5C24D77}"/>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17FEF6DF-ED03-43E5-802A-7C99A4EBD4C9}"/>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CA39541F-6B7F-4D1C-8DE5-0FD61ECE6D22}"/>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8D1A6139-9AFD-46C8-88A7-3CB475EDB485}"/>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DA85D94E-A93F-4493-ADB2-EB1A093C48E0}"/>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4FC58EF9-4538-418E-A244-DA5A114C1832}"/>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接點 104">
                <a:extLst>
                  <a:ext uri="{FF2B5EF4-FFF2-40B4-BE49-F238E27FC236}">
                    <a16:creationId xmlns:a16="http://schemas.microsoft.com/office/drawing/2014/main" id="{12405F82-50E3-4B5D-B972-FE51169EB371}"/>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F374AABC-447F-4C94-8ACC-EB9A5B21C678}"/>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A1C2823-1C79-4C5B-99F7-5170F33D8BE2}"/>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7D2AB9A8-32EB-45C0-AD9C-E0BFDB52BD9B}"/>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6632050D-F897-43EB-8596-263DA4DE30C8}"/>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B349CB93-B560-4DD8-9784-43A85E36D732}"/>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862016A4-3D7D-4EFC-B4F1-A317C005F2B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53B0BABB-A16B-448E-926F-E47C3E410887}"/>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D865F2BC-697B-40B1-A08F-9F36D46D2A45}"/>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92" name="矩形 91">
                  <a:extLst>
                    <a:ext uri="{FF2B5EF4-FFF2-40B4-BE49-F238E27FC236}">
                      <a16:creationId xmlns:a16="http://schemas.microsoft.com/office/drawing/2014/main" id="{ED61318A-B8FF-45F8-8467-60D1233D613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93" name="矩形 92">
                  <a:extLst>
                    <a:ext uri="{FF2B5EF4-FFF2-40B4-BE49-F238E27FC236}">
                      <a16:creationId xmlns:a16="http://schemas.microsoft.com/office/drawing/2014/main" id="{F9CCEE89-D1FC-45B0-B6CD-75770D65A73F}"/>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94" name="矩形 93">
                  <a:extLst>
                    <a:ext uri="{FF2B5EF4-FFF2-40B4-BE49-F238E27FC236}">
                      <a16:creationId xmlns:a16="http://schemas.microsoft.com/office/drawing/2014/main" id="{F51EEC87-F1D7-4E2C-85D4-817CA27FEAA1}"/>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95" name="矩形 94">
                  <a:extLst>
                    <a:ext uri="{FF2B5EF4-FFF2-40B4-BE49-F238E27FC236}">
                      <a16:creationId xmlns:a16="http://schemas.microsoft.com/office/drawing/2014/main" id="{0A13AF6C-A697-41B4-9AB3-22DBB21E8CAC}"/>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96" name="矩形 95">
                  <a:extLst>
                    <a:ext uri="{FF2B5EF4-FFF2-40B4-BE49-F238E27FC236}">
                      <a16:creationId xmlns:a16="http://schemas.microsoft.com/office/drawing/2014/main" id="{5C0CE153-7286-4543-A18B-D8650C1CE14C}"/>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Tree>
    <p:extLst>
      <p:ext uri="{BB962C8B-B14F-4D97-AF65-F5344CB8AC3E}">
        <p14:creationId xmlns:p14="http://schemas.microsoft.com/office/powerpoint/2010/main" val="36806208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68</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擴充欄位（四）</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4387670" y="1102677"/>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）銷售記錄次數等相關欄位</a:t>
            </a:r>
          </a:p>
        </p:txBody>
      </p:sp>
      <p:sp>
        <p:nvSpPr>
          <p:cNvPr id="4" name="十字形 3">
            <a:extLst>
              <a:ext uri="{FF2B5EF4-FFF2-40B4-BE49-F238E27FC236}">
                <a16:creationId xmlns:a16="http://schemas.microsoft.com/office/drawing/2014/main" id="{7A991247-608A-41B7-A90E-9155F7EFFD41}"/>
              </a:ext>
            </a:extLst>
          </p:cNvPr>
          <p:cNvSpPr/>
          <p:nvPr/>
        </p:nvSpPr>
        <p:spPr>
          <a:xfrm>
            <a:off x="3823219" y="1200521"/>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6E0EB439-E176-4A7E-91E2-659D83BC6FC6}"/>
              </a:ext>
            </a:extLst>
          </p:cNvPr>
          <p:cNvSpPr/>
          <p:nvPr/>
        </p:nvSpPr>
        <p:spPr>
          <a:xfrm>
            <a:off x="4387670" y="1901534"/>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）促銷記錄次數等相關欄位</a:t>
            </a:r>
          </a:p>
        </p:txBody>
      </p:sp>
      <p:sp>
        <p:nvSpPr>
          <p:cNvPr id="48" name="矩形: 圓角 47">
            <a:extLst>
              <a:ext uri="{FF2B5EF4-FFF2-40B4-BE49-F238E27FC236}">
                <a16:creationId xmlns:a16="http://schemas.microsoft.com/office/drawing/2014/main" id="{D1D99F0C-B02B-4D46-ADCE-2320395A3B55}"/>
              </a:ext>
            </a:extLst>
          </p:cNvPr>
          <p:cNvSpPr/>
          <p:nvPr/>
        </p:nvSpPr>
        <p:spPr>
          <a:xfrm>
            <a:off x="4387670" y="2708723"/>
            <a:ext cx="4281295"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週與</a:t>
            </a:r>
            <a:r>
              <a:rPr lang="en-US" altLang="zh-TW" b="1" dirty="0">
                <a:latin typeface="微軟正黑體" panose="020B0604030504040204" pitchFamily="34" charset="-120"/>
                <a:ea typeface="微軟正黑體" panose="020B0604030504040204" pitchFamily="34" charset="-120"/>
              </a:rPr>
              <a:t>20</a:t>
            </a:r>
            <a:r>
              <a:rPr lang="zh-TW" altLang="en-US" b="1" dirty="0">
                <a:latin typeface="微軟正黑體" panose="020B0604030504040204" pitchFamily="34" charset="-120"/>
                <a:ea typeface="微軟正黑體" panose="020B0604030504040204" pitchFamily="34" charset="-120"/>
              </a:rPr>
              <a:t>週每個星期幾的平均銷售量</a:t>
            </a:r>
          </a:p>
        </p:txBody>
      </p:sp>
      <p:sp>
        <p:nvSpPr>
          <p:cNvPr id="50" name="矩形: 圓角 49">
            <a:extLst>
              <a:ext uri="{FF2B5EF4-FFF2-40B4-BE49-F238E27FC236}">
                <a16:creationId xmlns:a16="http://schemas.microsoft.com/office/drawing/2014/main" id="{E379E133-DEB5-4296-BA55-E0CA959E9599}"/>
              </a:ext>
            </a:extLst>
          </p:cNvPr>
          <p:cNvSpPr/>
          <p:nvPr/>
        </p:nvSpPr>
        <p:spPr>
          <a:xfrm>
            <a:off x="4387670" y="352706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）商品資料集欄位</a:t>
            </a:r>
          </a:p>
        </p:txBody>
      </p:sp>
      <p:sp>
        <p:nvSpPr>
          <p:cNvPr id="51" name="矩形: 圓角 50">
            <a:extLst>
              <a:ext uri="{FF2B5EF4-FFF2-40B4-BE49-F238E27FC236}">
                <a16:creationId xmlns:a16="http://schemas.microsoft.com/office/drawing/2014/main" id="{EEAFEDAC-CB25-494B-B293-DE3D2AA2CBEC}"/>
              </a:ext>
            </a:extLst>
          </p:cNvPr>
          <p:cNvSpPr/>
          <p:nvPr/>
        </p:nvSpPr>
        <p:spPr>
          <a:xfrm>
            <a:off x="4387670" y="431753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）商店資料集欄位</a:t>
            </a:r>
          </a:p>
        </p:txBody>
      </p:sp>
      <p:sp>
        <p:nvSpPr>
          <p:cNvPr id="2" name="右大括弧 1">
            <a:extLst>
              <a:ext uri="{FF2B5EF4-FFF2-40B4-BE49-F238E27FC236}">
                <a16:creationId xmlns:a16="http://schemas.microsoft.com/office/drawing/2014/main" id="{E47A166F-2DA0-439B-8A58-EF566A0C1E84}"/>
              </a:ext>
            </a:extLst>
          </p:cNvPr>
          <p:cNvSpPr/>
          <p:nvPr/>
        </p:nvSpPr>
        <p:spPr>
          <a:xfrm>
            <a:off x="9033831" y="1200521"/>
            <a:ext cx="882768" cy="35257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90952EE-3098-44DB-A928-96CD55F690D2}"/>
              </a:ext>
            </a:extLst>
          </p:cNvPr>
          <p:cNvSpPr txBox="1"/>
          <p:nvPr/>
        </p:nvSpPr>
        <p:spPr>
          <a:xfrm>
            <a:off x="10281465" y="2735801"/>
            <a:ext cx="1527982" cy="523220"/>
          </a:xfrm>
          <a:prstGeom prst="rect">
            <a:avLst/>
          </a:prstGeom>
          <a:noFill/>
        </p:spPr>
        <p:txBody>
          <a:bodyPr wrap="none" rtlCol="0">
            <a:spAutoFit/>
          </a:bodyPr>
          <a:lstStyle/>
          <a:p>
            <a:r>
              <a:rPr lang="en-US" altLang="zh-TW" sz="2800" b="1" dirty="0">
                <a:latin typeface="微軟正黑體" panose="020B0604030504040204" pitchFamily="34" charset="-120"/>
                <a:ea typeface="微軟正黑體" panose="020B0604030504040204" pitchFamily="34" charset="-120"/>
              </a:rPr>
              <a:t>119</a:t>
            </a:r>
            <a:r>
              <a:rPr lang="zh-TW" altLang="en-US" sz="2800" b="1" dirty="0">
                <a:latin typeface="微軟正黑體" panose="020B0604030504040204" pitchFamily="34" charset="-120"/>
                <a:ea typeface="微軟正黑體" panose="020B0604030504040204" pitchFamily="34" charset="-120"/>
              </a:rPr>
              <a:t>欄位</a:t>
            </a:r>
          </a:p>
        </p:txBody>
      </p:sp>
    </p:spTree>
    <p:extLst>
      <p:ext uri="{BB962C8B-B14F-4D97-AF65-F5344CB8AC3E}">
        <p14:creationId xmlns:p14="http://schemas.microsoft.com/office/powerpoint/2010/main" val="3361944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3A190BE4-E754-41BF-8F6F-BB7CA9441B6D}"/>
              </a:ext>
            </a:extLst>
          </p:cNvPr>
          <p:cNvGrpSpPr/>
          <p:nvPr/>
        </p:nvGrpSpPr>
        <p:grpSpPr>
          <a:xfrm>
            <a:off x="1547813" y="924595"/>
            <a:ext cx="3095625" cy="4581934"/>
            <a:chOff x="685800" y="200072"/>
            <a:chExt cx="3095625" cy="4264924"/>
          </a:xfrm>
          <a:solidFill>
            <a:srgbClr val="E5C8A9"/>
          </a:solidFill>
        </p:grpSpPr>
        <p:sp>
          <p:nvSpPr>
            <p:cNvPr id="10" name="矩形 9">
              <a:extLst>
                <a:ext uri="{FF2B5EF4-FFF2-40B4-BE49-F238E27FC236}">
                  <a16:creationId xmlns:a16="http://schemas.microsoft.com/office/drawing/2014/main" id="{B41A8977-B9BF-414E-9859-8EE624F083F8}"/>
                </a:ext>
              </a:extLst>
            </p:cNvPr>
            <p:cNvSpPr/>
            <p:nvPr/>
          </p:nvSpPr>
          <p:spPr>
            <a:xfrm>
              <a:off x="685800" y="1600200"/>
              <a:ext cx="3095625" cy="28647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A414BBD9-CA30-48FF-94D9-6E47CDBAF000}"/>
                </a:ext>
              </a:extLst>
            </p:cNvPr>
            <p:cNvSpPr/>
            <p:nvPr/>
          </p:nvSpPr>
          <p:spPr>
            <a:xfrm>
              <a:off x="685800" y="200072"/>
              <a:ext cx="3095625" cy="2947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圓角 2">
            <a:extLst>
              <a:ext uri="{FF2B5EF4-FFF2-40B4-BE49-F238E27FC236}">
                <a16:creationId xmlns:a16="http://schemas.microsoft.com/office/drawing/2014/main" id="{068983B5-876C-498B-8A9F-4B3FD325E641}"/>
              </a:ext>
            </a:extLst>
          </p:cNvPr>
          <p:cNvSpPr/>
          <p:nvPr/>
        </p:nvSpPr>
        <p:spPr>
          <a:xfrm>
            <a:off x="1870553" y="4025667"/>
            <a:ext cx="2423393" cy="488272"/>
          </a:xfrm>
          <a:prstGeom prst="roundRect">
            <a:avLst>
              <a:gd name="adj" fmla="val 50000"/>
            </a:avLst>
          </a:prstGeom>
          <a:solidFill>
            <a:srgbClr val="6C3A27"/>
          </a:solid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微軟正黑體" panose="020B0604030504040204" pitchFamily="34" charset="-120"/>
                <a:ea typeface="微軟正黑體" panose="020B0604030504040204" pitchFamily="34" charset="-120"/>
              </a:rPr>
              <a:t>莊子逵</a:t>
            </a:r>
          </a:p>
        </p:txBody>
      </p:sp>
      <p:grpSp>
        <p:nvGrpSpPr>
          <p:cNvPr id="9" name="群組 8">
            <a:extLst>
              <a:ext uri="{FF2B5EF4-FFF2-40B4-BE49-F238E27FC236}">
                <a16:creationId xmlns:a16="http://schemas.microsoft.com/office/drawing/2014/main" id="{E1423918-0B82-46A4-A390-8095FA8D8B6C}"/>
              </a:ext>
            </a:extLst>
          </p:cNvPr>
          <p:cNvGrpSpPr/>
          <p:nvPr/>
        </p:nvGrpSpPr>
        <p:grpSpPr>
          <a:xfrm>
            <a:off x="1732572" y="1168078"/>
            <a:ext cx="2707680" cy="2707678"/>
            <a:chOff x="979873" y="1693924"/>
            <a:chExt cx="2707680" cy="2707678"/>
          </a:xfrm>
        </p:grpSpPr>
        <p:sp>
          <p:nvSpPr>
            <p:cNvPr id="4" name="橢圓 3">
              <a:extLst>
                <a:ext uri="{FF2B5EF4-FFF2-40B4-BE49-F238E27FC236}">
                  <a16:creationId xmlns:a16="http://schemas.microsoft.com/office/drawing/2014/main" id="{963F52BE-0F64-4CF9-9DF9-D8A3C4401564}"/>
                </a:ext>
              </a:extLst>
            </p:cNvPr>
            <p:cNvSpPr/>
            <p:nvPr/>
          </p:nvSpPr>
          <p:spPr>
            <a:xfrm>
              <a:off x="1129432" y="1839722"/>
              <a:ext cx="2423393" cy="2423393"/>
            </a:xfrm>
            <a:prstGeom prst="ellipse">
              <a:avLst/>
            </a:prstGeom>
            <a:noFill/>
            <a:ln w="76200">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5" name="橢圓 114">
              <a:extLst>
                <a:ext uri="{FF2B5EF4-FFF2-40B4-BE49-F238E27FC236}">
                  <a16:creationId xmlns:a16="http://schemas.microsoft.com/office/drawing/2014/main" id="{AB936F54-A0C7-47B6-82D6-5A4601AFFAD3}"/>
                </a:ext>
              </a:extLst>
            </p:cNvPr>
            <p:cNvSpPr/>
            <p:nvPr/>
          </p:nvSpPr>
          <p:spPr>
            <a:xfrm>
              <a:off x="979873" y="1693924"/>
              <a:ext cx="2707680" cy="2707678"/>
            </a:xfrm>
            <a:prstGeom prst="ellipse">
              <a:avLst/>
            </a:prstGeom>
            <a:noFill/>
            <a:ln w="28575">
              <a:solidFill>
                <a:srgbClr val="6C3A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28" name="群組 27">
            <a:extLst>
              <a:ext uri="{FF2B5EF4-FFF2-40B4-BE49-F238E27FC236}">
                <a16:creationId xmlns:a16="http://schemas.microsoft.com/office/drawing/2014/main" id="{2F9D1AFD-9694-4ABC-A06C-FABA13A748E6}"/>
              </a:ext>
            </a:extLst>
          </p:cNvPr>
          <p:cNvGrpSpPr/>
          <p:nvPr/>
        </p:nvGrpSpPr>
        <p:grpSpPr>
          <a:xfrm>
            <a:off x="5097882" y="1018616"/>
            <a:ext cx="7289844" cy="790575"/>
            <a:chOff x="5127121" y="0"/>
            <a:chExt cx="7289844" cy="790575"/>
          </a:xfrm>
          <a:noFill/>
        </p:grpSpPr>
        <p:sp>
          <p:nvSpPr>
            <p:cNvPr id="15" name="矩形 14">
              <a:extLst>
                <a:ext uri="{FF2B5EF4-FFF2-40B4-BE49-F238E27FC236}">
                  <a16:creationId xmlns:a16="http://schemas.microsoft.com/office/drawing/2014/main" id="{2EF49BFE-9616-48B8-B685-247007F045DE}"/>
                </a:ext>
              </a:extLst>
            </p:cNvPr>
            <p:cNvSpPr/>
            <p:nvPr/>
          </p:nvSpPr>
          <p:spPr>
            <a:xfrm>
              <a:off x="7425864" y="1"/>
              <a:ext cx="4991101" cy="738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rgbClr val="6C3A27"/>
                  </a:solidFill>
                  <a:latin typeface="微軟正黑體" panose="020B0604030504040204" pitchFamily="34" charset="-120"/>
                  <a:ea typeface="微軟正黑體" panose="020B0604030504040204" pitchFamily="34" charset="-120"/>
                </a:rPr>
                <a:t>                    使用</a:t>
              </a:r>
              <a:r>
                <a:rPr lang="en-US" altLang="zh-TW" dirty="0">
                  <a:solidFill>
                    <a:srgbClr val="6C3A27"/>
                  </a:solidFill>
                  <a:latin typeface="微軟正黑體" panose="020B0604030504040204" pitchFamily="34" charset="-120"/>
                  <a:ea typeface="微軟正黑體" panose="020B0604030504040204" pitchFamily="34" charset="-120"/>
                </a:rPr>
                <a:t>d3.js</a:t>
              </a:r>
              <a:r>
                <a:rPr lang="zh-TW" altLang="en-US" dirty="0">
                  <a:solidFill>
                    <a:srgbClr val="6C3A27"/>
                  </a:solidFill>
                  <a:latin typeface="微軟正黑體" panose="020B0604030504040204" pitchFamily="34" charset="-120"/>
                  <a:ea typeface="微軟正黑體" panose="020B0604030504040204" pitchFamily="34" charset="-120"/>
                </a:rPr>
                <a:t>及</a:t>
              </a:r>
              <a:r>
                <a:rPr lang="en-US" altLang="zh-TW" dirty="0">
                  <a:solidFill>
                    <a:srgbClr val="6C3A27"/>
                  </a:solidFill>
                  <a:latin typeface="微軟正黑體" panose="020B0604030504040204" pitchFamily="34" charset="-120"/>
                  <a:ea typeface="微軟正黑體" panose="020B0604030504040204" pitchFamily="34" charset="-120"/>
                </a:rPr>
                <a:t>Tableau</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
          <p:nvSpPr>
            <p:cNvPr id="12" name="箭號: 五邊形 11">
              <a:extLst>
                <a:ext uri="{FF2B5EF4-FFF2-40B4-BE49-F238E27FC236}">
                  <a16:creationId xmlns:a16="http://schemas.microsoft.com/office/drawing/2014/main" id="{94C83C9F-F432-4229-8429-B00F980654DB}"/>
                </a:ext>
              </a:extLst>
            </p:cNvPr>
            <p:cNvSpPr/>
            <p:nvPr/>
          </p:nvSpPr>
          <p:spPr>
            <a:xfrm>
              <a:off x="5127121" y="0"/>
              <a:ext cx="2564422"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資料視覺化</a:t>
              </a:r>
            </a:p>
          </p:txBody>
        </p:sp>
      </p:grpSp>
      <p:sp>
        <p:nvSpPr>
          <p:cNvPr id="19" name="矩形: 圓角 18">
            <a:extLst>
              <a:ext uri="{FF2B5EF4-FFF2-40B4-BE49-F238E27FC236}">
                <a16:creationId xmlns:a16="http://schemas.microsoft.com/office/drawing/2014/main" id="{9808116A-EAC9-4CD6-91E0-827196120722}"/>
              </a:ext>
            </a:extLst>
          </p:cNvPr>
          <p:cNvSpPr/>
          <p:nvPr/>
        </p:nvSpPr>
        <p:spPr>
          <a:xfrm>
            <a:off x="1843297" y="4658096"/>
            <a:ext cx="2462227" cy="488272"/>
          </a:xfrm>
          <a:prstGeom prst="roundRect">
            <a:avLst>
              <a:gd name="adj" fmla="val 50000"/>
            </a:avLst>
          </a:prstGeom>
          <a:noFill/>
          <a:ln w="19050">
            <a:solidFill>
              <a:srgbClr val="6C3A2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臺灣師範大學化學系</a:t>
            </a:r>
          </a:p>
        </p:txBody>
      </p:sp>
      <p:grpSp>
        <p:nvGrpSpPr>
          <p:cNvPr id="42" name="群組 41">
            <a:extLst>
              <a:ext uri="{FF2B5EF4-FFF2-40B4-BE49-F238E27FC236}">
                <a16:creationId xmlns:a16="http://schemas.microsoft.com/office/drawing/2014/main" id="{6CFF262A-AA37-42F5-88E9-DADF5C646655}"/>
              </a:ext>
            </a:extLst>
          </p:cNvPr>
          <p:cNvGrpSpPr/>
          <p:nvPr/>
        </p:nvGrpSpPr>
        <p:grpSpPr>
          <a:xfrm>
            <a:off x="5299153" y="1922470"/>
            <a:ext cx="7177686" cy="790575"/>
            <a:chOff x="5299153" y="0"/>
            <a:chExt cx="7177686" cy="790575"/>
          </a:xfrm>
          <a:noFill/>
        </p:grpSpPr>
        <p:sp>
          <p:nvSpPr>
            <p:cNvPr id="43" name="矩形 42">
              <a:extLst>
                <a:ext uri="{FF2B5EF4-FFF2-40B4-BE49-F238E27FC236}">
                  <a16:creationId xmlns:a16="http://schemas.microsoft.com/office/drawing/2014/main" id="{DE08C44F-56FA-4F0B-A364-1995914CBC96}"/>
                </a:ext>
              </a:extLst>
            </p:cNvPr>
            <p:cNvSpPr/>
            <p:nvPr/>
          </p:nvSpPr>
          <p:spPr>
            <a:xfrm>
              <a:off x="7485738"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從原資料萃取新的特徵欄位</a:t>
              </a:r>
            </a:p>
          </p:txBody>
        </p:sp>
        <p:sp>
          <p:nvSpPr>
            <p:cNvPr id="44" name="箭號: 五邊形 43">
              <a:extLst>
                <a:ext uri="{FF2B5EF4-FFF2-40B4-BE49-F238E27FC236}">
                  <a16:creationId xmlns:a16="http://schemas.microsoft.com/office/drawing/2014/main" id="{080BA9EA-B0E1-471F-BEA2-3DAC2834BDB8}"/>
                </a:ext>
              </a:extLst>
            </p:cNvPr>
            <p:cNvSpPr/>
            <p:nvPr/>
          </p:nvSpPr>
          <p:spPr>
            <a:xfrm>
              <a:off x="5299153"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特徵工程</a:t>
              </a:r>
            </a:p>
          </p:txBody>
        </p:sp>
      </p:grpSp>
      <p:grpSp>
        <p:nvGrpSpPr>
          <p:cNvPr id="45" name="群組 44">
            <a:extLst>
              <a:ext uri="{FF2B5EF4-FFF2-40B4-BE49-F238E27FC236}">
                <a16:creationId xmlns:a16="http://schemas.microsoft.com/office/drawing/2014/main" id="{BEAC0A92-85DD-4BDD-A181-F6B0D23D1A54}"/>
              </a:ext>
            </a:extLst>
          </p:cNvPr>
          <p:cNvGrpSpPr/>
          <p:nvPr/>
        </p:nvGrpSpPr>
        <p:grpSpPr>
          <a:xfrm>
            <a:off x="5298783" y="2826324"/>
            <a:ext cx="7034547" cy="790576"/>
            <a:chOff x="5298783" y="-1"/>
            <a:chExt cx="7034547" cy="790576"/>
          </a:xfrm>
          <a:noFill/>
        </p:grpSpPr>
        <p:sp>
          <p:nvSpPr>
            <p:cNvPr id="46" name="矩形 45">
              <a:extLst>
                <a:ext uri="{FF2B5EF4-FFF2-40B4-BE49-F238E27FC236}">
                  <a16:creationId xmlns:a16="http://schemas.microsoft.com/office/drawing/2014/main" id="{EC12CCC0-BC32-4DFD-B08A-883110082387}"/>
                </a:ext>
              </a:extLst>
            </p:cNvPr>
            <p:cNvSpPr/>
            <p:nvPr/>
          </p:nvSpPr>
          <p:spPr>
            <a:xfrm>
              <a:off x="7342229"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R</a:t>
              </a:r>
              <a:r>
                <a:rPr lang="zh-TW" altLang="en-US" dirty="0">
                  <a:solidFill>
                    <a:srgbClr val="6C3A27"/>
                  </a:solidFill>
                  <a:latin typeface="微軟正黑體" panose="020B0604030504040204" pitchFamily="34" charset="-120"/>
                  <a:ea typeface="微軟正黑體" panose="020B0604030504040204" pitchFamily="34" charset="-120"/>
                </a:rPr>
                <a:t>建置</a:t>
              </a:r>
              <a:r>
                <a:rPr lang="en-US" altLang="zh-TW" dirty="0" err="1">
                  <a:solidFill>
                    <a:srgbClr val="6C3A27"/>
                  </a:solidFill>
                  <a:latin typeface="微軟正黑體" panose="020B0604030504040204" pitchFamily="34" charset="-120"/>
                  <a:ea typeface="微軟正黑體" panose="020B0604030504040204" pitchFamily="34" charset="-120"/>
                </a:rPr>
                <a:t>Catboost</a:t>
              </a:r>
              <a:r>
                <a:rPr lang="zh-TW" altLang="en-US" dirty="0">
                  <a:solidFill>
                    <a:srgbClr val="6C3A27"/>
                  </a:solidFill>
                  <a:latin typeface="微軟正黑體" panose="020B0604030504040204" pitchFamily="34" charset="-120"/>
                  <a:ea typeface="微軟正黑體" panose="020B0604030504040204" pitchFamily="34" charset="-120"/>
                </a:rPr>
                <a:t>模型</a:t>
              </a:r>
            </a:p>
          </p:txBody>
        </p:sp>
        <p:sp>
          <p:nvSpPr>
            <p:cNvPr id="47" name="箭號: 五邊形 46">
              <a:extLst>
                <a:ext uri="{FF2B5EF4-FFF2-40B4-BE49-F238E27FC236}">
                  <a16:creationId xmlns:a16="http://schemas.microsoft.com/office/drawing/2014/main" id="{D1D50E64-4825-483F-B33F-4CC0D628B1C6}"/>
                </a:ext>
              </a:extLst>
            </p:cNvPr>
            <p:cNvSpPr/>
            <p:nvPr/>
          </p:nvSpPr>
          <p:spPr>
            <a:xfrm>
              <a:off x="5298783" y="-1"/>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模型建構</a:t>
              </a:r>
            </a:p>
          </p:txBody>
        </p:sp>
      </p:grpSp>
      <p:grpSp>
        <p:nvGrpSpPr>
          <p:cNvPr id="48" name="群組 47">
            <a:extLst>
              <a:ext uri="{FF2B5EF4-FFF2-40B4-BE49-F238E27FC236}">
                <a16:creationId xmlns:a16="http://schemas.microsoft.com/office/drawing/2014/main" id="{11F4F4A6-64BB-4CA1-96A0-1AD396C07B10}"/>
              </a:ext>
            </a:extLst>
          </p:cNvPr>
          <p:cNvGrpSpPr/>
          <p:nvPr/>
        </p:nvGrpSpPr>
        <p:grpSpPr>
          <a:xfrm>
            <a:off x="5144058" y="3730179"/>
            <a:ext cx="7285646" cy="790575"/>
            <a:chOff x="5082512" y="0"/>
            <a:chExt cx="7285646" cy="790575"/>
          </a:xfrm>
          <a:noFill/>
        </p:grpSpPr>
        <p:sp>
          <p:nvSpPr>
            <p:cNvPr id="49" name="矩形 48">
              <a:extLst>
                <a:ext uri="{FF2B5EF4-FFF2-40B4-BE49-F238E27FC236}">
                  <a16:creationId xmlns:a16="http://schemas.microsoft.com/office/drawing/2014/main" id="{19F0DDDF-2B01-490B-AD75-F1954AC1596D}"/>
                </a:ext>
              </a:extLst>
            </p:cNvPr>
            <p:cNvSpPr/>
            <p:nvPr/>
          </p:nvSpPr>
          <p:spPr>
            <a:xfrm>
              <a:off x="7377057" y="0"/>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使用</a:t>
              </a:r>
              <a:r>
                <a:rPr lang="en-US" altLang="zh-TW" dirty="0">
                  <a:solidFill>
                    <a:srgbClr val="6C3A27"/>
                  </a:solidFill>
                  <a:latin typeface="微軟正黑體" panose="020B0604030504040204" pitchFamily="34" charset="-120"/>
                  <a:ea typeface="微軟正黑體" panose="020B0604030504040204" pitchFamily="34" charset="-120"/>
                </a:rPr>
                <a:t>HTML</a:t>
              </a:r>
              <a:r>
                <a:rPr lang="zh-TW" altLang="en-US" dirty="0">
                  <a:solidFill>
                    <a:srgbClr val="6C3A27"/>
                  </a:solidFill>
                  <a:latin typeface="微軟正黑體" panose="020B0604030504040204" pitchFamily="34" charset="-120"/>
                  <a:ea typeface="微軟正黑體" panose="020B0604030504040204" pitchFamily="34" charset="-120"/>
                </a:rPr>
                <a:t>、</a:t>
              </a:r>
              <a:r>
                <a:rPr lang="en-US" altLang="zh-TW" dirty="0">
                  <a:solidFill>
                    <a:srgbClr val="6C3A27"/>
                  </a:solidFill>
                  <a:latin typeface="微軟正黑體" panose="020B0604030504040204" pitchFamily="34" charset="-120"/>
                  <a:ea typeface="微軟正黑體" panose="020B0604030504040204" pitchFamily="34" charset="-120"/>
                </a:rPr>
                <a:t>CSS</a:t>
              </a:r>
              <a:r>
                <a:rPr lang="zh-TW" altLang="en-US" dirty="0">
                  <a:solidFill>
                    <a:srgbClr val="6C3A27"/>
                  </a:solidFill>
                  <a:latin typeface="微軟正黑體" panose="020B0604030504040204" pitchFamily="34" charset="-120"/>
                  <a:ea typeface="微軟正黑體" panose="020B0604030504040204" pitchFamily="34" charset="-120"/>
                </a:rPr>
                <a:t>、</a:t>
              </a:r>
              <a:r>
                <a:rPr lang="en-US" altLang="zh-TW" dirty="0">
                  <a:solidFill>
                    <a:srgbClr val="6C3A27"/>
                  </a:solidFill>
                  <a:latin typeface="微軟正黑體" panose="020B0604030504040204" pitchFamily="34" charset="-120"/>
                  <a:ea typeface="微軟正黑體" panose="020B0604030504040204" pitchFamily="34" charset="-120"/>
                </a:rPr>
                <a:t>JS</a:t>
              </a:r>
              <a:r>
                <a:rPr lang="zh-TW" altLang="en-US" dirty="0">
                  <a:solidFill>
                    <a:srgbClr val="6C3A27"/>
                  </a:solidFill>
                  <a:latin typeface="微軟正黑體" panose="020B0604030504040204" pitchFamily="34" charset="-120"/>
                  <a:ea typeface="微軟正黑體" panose="020B0604030504040204" pitchFamily="34" charset="-120"/>
                </a:rPr>
                <a:t>製作</a:t>
              </a:r>
            </a:p>
          </p:txBody>
        </p:sp>
        <p:sp>
          <p:nvSpPr>
            <p:cNvPr id="50" name="箭號: 五邊形 49">
              <a:extLst>
                <a:ext uri="{FF2B5EF4-FFF2-40B4-BE49-F238E27FC236}">
                  <a16:creationId xmlns:a16="http://schemas.microsoft.com/office/drawing/2014/main" id="{4526C4C5-CC76-4933-841B-B962EE0CB4E6}"/>
                </a:ext>
              </a:extLst>
            </p:cNvPr>
            <p:cNvSpPr/>
            <p:nvPr/>
          </p:nvSpPr>
          <p:spPr>
            <a:xfrm>
              <a:off x="5082512"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互動式網頁</a:t>
              </a:r>
            </a:p>
          </p:txBody>
        </p:sp>
      </p:grpSp>
      <p:grpSp>
        <p:nvGrpSpPr>
          <p:cNvPr id="51" name="群組 50">
            <a:extLst>
              <a:ext uri="{FF2B5EF4-FFF2-40B4-BE49-F238E27FC236}">
                <a16:creationId xmlns:a16="http://schemas.microsoft.com/office/drawing/2014/main" id="{EAC10639-CA4E-490D-9173-A80F2C6F931E}"/>
              </a:ext>
            </a:extLst>
          </p:cNvPr>
          <p:cNvGrpSpPr/>
          <p:nvPr/>
        </p:nvGrpSpPr>
        <p:grpSpPr>
          <a:xfrm>
            <a:off x="5442331" y="4634032"/>
            <a:ext cx="6778585" cy="812199"/>
            <a:chOff x="5380786" y="-21624"/>
            <a:chExt cx="6778585" cy="812199"/>
          </a:xfrm>
          <a:noFill/>
        </p:grpSpPr>
        <p:sp>
          <p:nvSpPr>
            <p:cNvPr id="52" name="矩形 51">
              <a:extLst>
                <a:ext uri="{FF2B5EF4-FFF2-40B4-BE49-F238E27FC236}">
                  <a16:creationId xmlns:a16="http://schemas.microsoft.com/office/drawing/2014/main" id="{06B5D01E-6522-4BF2-8075-6D0B25E3DC02}"/>
                </a:ext>
              </a:extLst>
            </p:cNvPr>
            <p:cNvSpPr/>
            <p:nvPr/>
          </p:nvSpPr>
          <p:spPr>
            <a:xfrm>
              <a:off x="7168270" y="-21624"/>
              <a:ext cx="4991101" cy="7905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C3A27"/>
                  </a:solidFill>
                  <a:latin typeface="微軟正黑體" panose="020B0604030504040204" pitchFamily="34" charset="-120"/>
                  <a:ea typeface="微軟正黑體" panose="020B0604030504040204" pitchFamily="34" charset="-120"/>
                </a:rPr>
                <a:t>網頁後端連接</a:t>
              </a:r>
              <a:r>
                <a:rPr lang="en-US" altLang="zh-TW" dirty="0">
                  <a:solidFill>
                    <a:srgbClr val="6C3A27"/>
                  </a:solidFill>
                  <a:latin typeface="微軟正黑體" panose="020B0604030504040204" pitchFamily="34" charset="-120"/>
                  <a:ea typeface="微軟正黑體" panose="020B0604030504040204" pitchFamily="34" charset="-120"/>
                </a:rPr>
                <a:t>MS</a:t>
              </a:r>
              <a:r>
                <a:rPr lang="zh-TW" altLang="en-US" dirty="0">
                  <a:solidFill>
                    <a:srgbClr val="6C3A27"/>
                  </a:solidFill>
                  <a:latin typeface="微軟正黑體" panose="020B0604030504040204" pitchFamily="34" charset="-120"/>
                  <a:ea typeface="微軟正黑體" panose="020B0604030504040204" pitchFamily="34" charset="-120"/>
                </a:rPr>
                <a:t> </a:t>
              </a:r>
              <a:r>
                <a:rPr lang="en-US" altLang="zh-TW" dirty="0">
                  <a:solidFill>
                    <a:srgbClr val="6C3A27"/>
                  </a:solidFill>
                  <a:latin typeface="微軟正黑體" panose="020B0604030504040204" pitchFamily="34" charset="-120"/>
                  <a:ea typeface="微軟正黑體" panose="020B0604030504040204" pitchFamily="34" charset="-120"/>
                </a:rPr>
                <a:t>SQL</a:t>
              </a:r>
              <a:endParaRPr lang="zh-TW" altLang="en-US" dirty="0">
                <a:solidFill>
                  <a:srgbClr val="6C3A27"/>
                </a:solidFill>
                <a:latin typeface="微軟正黑體" panose="020B0604030504040204" pitchFamily="34" charset="-120"/>
                <a:ea typeface="微軟正黑體" panose="020B0604030504040204" pitchFamily="34" charset="-120"/>
              </a:endParaRPr>
            </a:p>
          </p:txBody>
        </p:sp>
        <p:sp>
          <p:nvSpPr>
            <p:cNvPr id="53" name="箭號: 五邊形 52">
              <a:extLst>
                <a:ext uri="{FF2B5EF4-FFF2-40B4-BE49-F238E27FC236}">
                  <a16:creationId xmlns:a16="http://schemas.microsoft.com/office/drawing/2014/main" id="{A5A1D346-7FB6-4D7F-9C54-42E75EE92B2F}"/>
                </a:ext>
              </a:extLst>
            </p:cNvPr>
            <p:cNvSpPr/>
            <p:nvPr/>
          </p:nvSpPr>
          <p:spPr>
            <a:xfrm>
              <a:off x="5380786" y="0"/>
              <a:ext cx="2465307" cy="79057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rgbClr val="6C3A27"/>
                  </a:solidFill>
                  <a:latin typeface="微軟正黑體" panose="020B0604030504040204" pitchFamily="34" charset="-120"/>
                  <a:ea typeface="微軟正黑體" panose="020B0604030504040204" pitchFamily="34" charset="-120"/>
                </a:rPr>
                <a:t>資料庫</a:t>
              </a:r>
            </a:p>
          </p:txBody>
        </p:sp>
      </p:grpSp>
      <p:sp>
        <p:nvSpPr>
          <p:cNvPr id="17" name="矩形 16">
            <a:extLst>
              <a:ext uri="{FF2B5EF4-FFF2-40B4-BE49-F238E27FC236}">
                <a16:creationId xmlns:a16="http://schemas.microsoft.com/office/drawing/2014/main" id="{C134F587-7B48-4483-A149-2155FF0ACA3B}"/>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20B152F5-75C3-4AAE-9C96-6A7F60309FB8}"/>
              </a:ext>
            </a:extLst>
          </p:cNvPr>
          <p:cNvSpPr txBox="1"/>
          <p:nvPr/>
        </p:nvSpPr>
        <p:spPr>
          <a:xfrm>
            <a:off x="1479241" y="193571"/>
            <a:ext cx="3164197"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成員介紹</a:t>
            </a:r>
          </a:p>
        </p:txBody>
      </p:sp>
      <p:pic>
        <p:nvPicPr>
          <p:cNvPr id="21" name="圖片 20">
            <a:extLst>
              <a:ext uri="{FF2B5EF4-FFF2-40B4-BE49-F238E27FC236}">
                <a16:creationId xmlns:a16="http://schemas.microsoft.com/office/drawing/2014/main" id="{6900CBFB-A6A3-49AD-9305-30DC4272961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3074" r="2659" b="32287"/>
          <a:stretch/>
        </p:blipFill>
        <p:spPr>
          <a:xfrm>
            <a:off x="1915761" y="1355622"/>
            <a:ext cx="2360429" cy="2338142"/>
          </a:xfrm>
          <a:prstGeom prst="ellipse">
            <a:avLst/>
          </a:prstGeom>
        </p:spPr>
      </p:pic>
      <p:sp>
        <p:nvSpPr>
          <p:cNvPr id="79" name="矩形 78">
            <a:extLst>
              <a:ext uri="{FF2B5EF4-FFF2-40B4-BE49-F238E27FC236}">
                <a16:creationId xmlns:a16="http://schemas.microsoft.com/office/drawing/2014/main" id="{EBF98DA6-28C4-4F1E-8C2E-93E065AC0E68}"/>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講者：邱渝雯</a:t>
            </a:r>
            <a:endParaRPr lang="zh-TW" altLang="en-US" dirty="0"/>
          </a:p>
        </p:txBody>
      </p:sp>
      <p:grpSp>
        <p:nvGrpSpPr>
          <p:cNvPr id="78" name="群組 77">
            <a:extLst>
              <a:ext uri="{FF2B5EF4-FFF2-40B4-BE49-F238E27FC236}">
                <a16:creationId xmlns:a16="http://schemas.microsoft.com/office/drawing/2014/main" id="{BC385ED9-BE1D-4278-8438-58CFBF4A39E2}"/>
              </a:ext>
            </a:extLst>
          </p:cNvPr>
          <p:cNvGrpSpPr/>
          <p:nvPr/>
        </p:nvGrpSpPr>
        <p:grpSpPr>
          <a:xfrm>
            <a:off x="7707957" y="1075219"/>
            <a:ext cx="378873" cy="682306"/>
            <a:chOff x="7367150" y="344632"/>
            <a:chExt cx="570323" cy="900382"/>
          </a:xfrm>
        </p:grpSpPr>
        <p:grpSp>
          <p:nvGrpSpPr>
            <p:cNvPr id="80" name="群組 79">
              <a:extLst>
                <a:ext uri="{FF2B5EF4-FFF2-40B4-BE49-F238E27FC236}">
                  <a16:creationId xmlns:a16="http://schemas.microsoft.com/office/drawing/2014/main" id="{513B765A-A090-4A2F-ABF3-5CC41D525E13}"/>
                </a:ext>
              </a:extLst>
            </p:cNvPr>
            <p:cNvGrpSpPr/>
            <p:nvPr/>
          </p:nvGrpSpPr>
          <p:grpSpPr>
            <a:xfrm>
              <a:off x="7451765" y="344632"/>
              <a:ext cx="485708" cy="900382"/>
              <a:chOff x="7196487" y="917823"/>
              <a:chExt cx="337501" cy="1040069"/>
            </a:xfrm>
          </p:grpSpPr>
          <p:cxnSp>
            <p:nvCxnSpPr>
              <p:cNvPr id="84" name="直線接點 83">
                <a:extLst>
                  <a:ext uri="{FF2B5EF4-FFF2-40B4-BE49-F238E27FC236}">
                    <a16:creationId xmlns:a16="http://schemas.microsoft.com/office/drawing/2014/main" id="{636D98C3-6997-403C-B5B8-D830C1927178}"/>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FECDB6DE-8498-4AC2-BA6F-7BAAFCF169DB}"/>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81" name="群組 80">
              <a:extLst>
                <a:ext uri="{FF2B5EF4-FFF2-40B4-BE49-F238E27FC236}">
                  <a16:creationId xmlns:a16="http://schemas.microsoft.com/office/drawing/2014/main" id="{00169E24-4B44-4E2F-91FB-7472439E7BEE}"/>
                </a:ext>
              </a:extLst>
            </p:cNvPr>
            <p:cNvGrpSpPr/>
            <p:nvPr/>
          </p:nvGrpSpPr>
          <p:grpSpPr>
            <a:xfrm>
              <a:off x="7367150" y="350982"/>
              <a:ext cx="475247" cy="894032"/>
              <a:chOff x="7200121" y="925158"/>
              <a:chExt cx="330232" cy="1032734"/>
            </a:xfrm>
          </p:grpSpPr>
          <p:cxnSp>
            <p:nvCxnSpPr>
              <p:cNvPr id="82" name="直線接點 81">
                <a:extLst>
                  <a:ext uri="{FF2B5EF4-FFF2-40B4-BE49-F238E27FC236}">
                    <a16:creationId xmlns:a16="http://schemas.microsoft.com/office/drawing/2014/main" id="{DC8EA543-53BC-49BC-9707-C876E2FDF748}"/>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122111B-0538-4586-BAB4-DEED9711602D}"/>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86" name="群組 85">
            <a:extLst>
              <a:ext uri="{FF2B5EF4-FFF2-40B4-BE49-F238E27FC236}">
                <a16:creationId xmlns:a16="http://schemas.microsoft.com/office/drawing/2014/main" id="{E488A4F4-EC37-4F66-9E2F-C9C8294D38A7}"/>
              </a:ext>
            </a:extLst>
          </p:cNvPr>
          <p:cNvGrpSpPr/>
          <p:nvPr/>
        </p:nvGrpSpPr>
        <p:grpSpPr>
          <a:xfrm>
            <a:off x="5496174" y="1862607"/>
            <a:ext cx="5752937" cy="0"/>
            <a:chOff x="5496174" y="1102001"/>
            <a:chExt cx="5752937" cy="0"/>
          </a:xfrm>
        </p:grpSpPr>
        <p:cxnSp>
          <p:nvCxnSpPr>
            <p:cNvPr id="87" name="直線接點 86">
              <a:extLst>
                <a:ext uri="{FF2B5EF4-FFF2-40B4-BE49-F238E27FC236}">
                  <a16:creationId xmlns:a16="http://schemas.microsoft.com/office/drawing/2014/main" id="{1DB5130E-A69A-484D-ADEF-2F6FF311E44D}"/>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30A33221-7E65-461A-8687-E2A3219F0BD9}"/>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75864E90-B98D-4546-83C9-25FF363F5F70}"/>
              </a:ext>
            </a:extLst>
          </p:cNvPr>
          <p:cNvGrpSpPr/>
          <p:nvPr/>
        </p:nvGrpSpPr>
        <p:grpSpPr>
          <a:xfrm>
            <a:off x="5496174" y="2750447"/>
            <a:ext cx="5752937" cy="0"/>
            <a:chOff x="5496174" y="1102001"/>
            <a:chExt cx="5752937" cy="0"/>
          </a:xfrm>
        </p:grpSpPr>
        <p:cxnSp>
          <p:nvCxnSpPr>
            <p:cNvPr id="90" name="直線接點 89">
              <a:extLst>
                <a:ext uri="{FF2B5EF4-FFF2-40B4-BE49-F238E27FC236}">
                  <a16:creationId xmlns:a16="http://schemas.microsoft.com/office/drawing/2014/main" id="{32A82352-77F1-4355-A554-0F303057C76A}"/>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C1B1B217-C391-4B28-A882-77BE72447D8A}"/>
                </a:ext>
              </a:extLst>
            </p:cNvPr>
            <p:cNvCxnSpPr>
              <a:cxnSpLocks/>
            </p:cNvCxnSpPr>
            <p:nvPr/>
          </p:nvCxnSpPr>
          <p:spPr>
            <a:xfrm>
              <a:off x="8524922"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2887E1C7-443C-44B1-85B3-951A418BE01C}"/>
              </a:ext>
            </a:extLst>
          </p:cNvPr>
          <p:cNvGrpSpPr/>
          <p:nvPr/>
        </p:nvGrpSpPr>
        <p:grpSpPr>
          <a:xfrm>
            <a:off x="5496174" y="3657141"/>
            <a:ext cx="5752936" cy="0"/>
            <a:chOff x="5496174" y="1102001"/>
            <a:chExt cx="5752936" cy="0"/>
          </a:xfrm>
        </p:grpSpPr>
        <p:cxnSp>
          <p:nvCxnSpPr>
            <p:cNvPr id="93" name="直線接點 92">
              <a:extLst>
                <a:ext uri="{FF2B5EF4-FFF2-40B4-BE49-F238E27FC236}">
                  <a16:creationId xmlns:a16="http://schemas.microsoft.com/office/drawing/2014/main" id="{7F87F7DD-5820-4A22-8726-44F467CF2421}"/>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32557F3-E51B-43F4-BA5E-66E7AF06501B}"/>
                </a:ext>
              </a:extLst>
            </p:cNvPr>
            <p:cNvCxnSpPr>
              <a:cxnSpLocks/>
            </p:cNvCxnSpPr>
            <p:nvPr/>
          </p:nvCxnSpPr>
          <p:spPr>
            <a:xfrm>
              <a:off x="8524921"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56E60028-6541-43DD-ABEA-EAE7A4A4BC78}"/>
              </a:ext>
            </a:extLst>
          </p:cNvPr>
          <p:cNvGrpSpPr/>
          <p:nvPr/>
        </p:nvGrpSpPr>
        <p:grpSpPr>
          <a:xfrm>
            <a:off x="5583115" y="4554406"/>
            <a:ext cx="5752935" cy="0"/>
            <a:chOff x="5496174" y="1102001"/>
            <a:chExt cx="5752935" cy="0"/>
          </a:xfrm>
        </p:grpSpPr>
        <p:cxnSp>
          <p:nvCxnSpPr>
            <p:cNvPr id="96" name="直線接點 95">
              <a:extLst>
                <a:ext uri="{FF2B5EF4-FFF2-40B4-BE49-F238E27FC236}">
                  <a16:creationId xmlns:a16="http://schemas.microsoft.com/office/drawing/2014/main" id="{57C301A9-1BE0-409B-9D91-DD1DB7D38215}"/>
                </a:ext>
              </a:extLst>
            </p:cNvPr>
            <p:cNvCxnSpPr/>
            <p:nvPr/>
          </p:nvCxnSpPr>
          <p:spPr>
            <a:xfrm>
              <a:off x="5496174" y="1102001"/>
              <a:ext cx="1592302" cy="0"/>
            </a:xfrm>
            <a:prstGeom prst="line">
              <a:avLst/>
            </a:prstGeom>
            <a:ln w="60325" cap="rnd">
              <a:solidFill>
                <a:srgbClr val="E5C8A9"/>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1CD36046-B004-41DE-AE7D-7E61E91C23D8}"/>
                </a:ext>
              </a:extLst>
            </p:cNvPr>
            <p:cNvCxnSpPr>
              <a:cxnSpLocks/>
            </p:cNvCxnSpPr>
            <p:nvPr/>
          </p:nvCxnSpPr>
          <p:spPr>
            <a:xfrm>
              <a:off x="8524920" y="1102001"/>
              <a:ext cx="2724189" cy="0"/>
            </a:xfrm>
            <a:prstGeom prst="line">
              <a:avLst/>
            </a:prstGeom>
            <a:ln w="60325" cap="rnd">
              <a:solidFill>
                <a:srgbClr val="E5C8A9"/>
              </a:solidFill>
              <a:prstDash val="sysDot"/>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AE21B2-4A73-40F2-ADA2-24F553A3C7DD}"/>
              </a:ext>
            </a:extLst>
          </p:cNvPr>
          <p:cNvGrpSpPr/>
          <p:nvPr/>
        </p:nvGrpSpPr>
        <p:grpSpPr>
          <a:xfrm>
            <a:off x="7707957" y="1969700"/>
            <a:ext cx="378873" cy="682306"/>
            <a:chOff x="7367150" y="344632"/>
            <a:chExt cx="570323" cy="900382"/>
          </a:xfrm>
        </p:grpSpPr>
        <p:grpSp>
          <p:nvGrpSpPr>
            <p:cNvPr id="99" name="群組 98">
              <a:extLst>
                <a:ext uri="{FF2B5EF4-FFF2-40B4-BE49-F238E27FC236}">
                  <a16:creationId xmlns:a16="http://schemas.microsoft.com/office/drawing/2014/main" id="{8015383F-0926-484C-8002-4ECAC18D5DF4}"/>
                </a:ext>
              </a:extLst>
            </p:cNvPr>
            <p:cNvGrpSpPr/>
            <p:nvPr/>
          </p:nvGrpSpPr>
          <p:grpSpPr>
            <a:xfrm>
              <a:off x="7451765" y="344632"/>
              <a:ext cx="485708" cy="900382"/>
              <a:chOff x="7196487" y="917823"/>
              <a:chExt cx="337501" cy="1040069"/>
            </a:xfrm>
          </p:grpSpPr>
          <p:cxnSp>
            <p:nvCxnSpPr>
              <p:cNvPr id="103" name="直線接點 102">
                <a:extLst>
                  <a:ext uri="{FF2B5EF4-FFF2-40B4-BE49-F238E27FC236}">
                    <a16:creationId xmlns:a16="http://schemas.microsoft.com/office/drawing/2014/main" id="{BF64C163-24E2-4C3C-AF23-248C36781A53}"/>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8C6617EA-A44D-4FB1-A471-D893402B726E}"/>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B6821C9C-6E14-41A9-97BA-44FC81B78589}"/>
                </a:ext>
              </a:extLst>
            </p:cNvPr>
            <p:cNvGrpSpPr/>
            <p:nvPr/>
          </p:nvGrpSpPr>
          <p:grpSpPr>
            <a:xfrm>
              <a:off x="7367150" y="350982"/>
              <a:ext cx="475247" cy="894032"/>
              <a:chOff x="7200121" y="925158"/>
              <a:chExt cx="330232" cy="1032734"/>
            </a:xfrm>
          </p:grpSpPr>
          <p:cxnSp>
            <p:nvCxnSpPr>
              <p:cNvPr id="101" name="直線接點 100">
                <a:extLst>
                  <a:ext uri="{FF2B5EF4-FFF2-40B4-BE49-F238E27FC236}">
                    <a16:creationId xmlns:a16="http://schemas.microsoft.com/office/drawing/2014/main" id="{09ED43BC-A676-4FFD-9B17-EEF2F7C1A819}"/>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3717D3EC-0F23-4BD4-AB83-89A0E4EDCF5F}"/>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05" name="群組 104">
            <a:extLst>
              <a:ext uri="{FF2B5EF4-FFF2-40B4-BE49-F238E27FC236}">
                <a16:creationId xmlns:a16="http://schemas.microsoft.com/office/drawing/2014/main" id="{7ACCA696-83F5-4AA0-9059-4C8BA025189F}"/>
              </a:ext>
            </a:extLst>
          </p:cNvPr>
          <p:cNvGrpSpPr/>
          <p:nvPr/>
        </p:nvGrpSpPr>
        <p:grpSpPr>
          <a:xfrm>
            <a:off x="7707957" y="2864181"/>
            <a:ext cx="378873" cy="682306"/>
            <a:chOff x="7367150" y="344632"/>
            <a:chExt cx="570323" cy="900382"/>
          </a:xfrm>
        </p:grpSpPr>
        <p:grpSp>
          <p:nvGrpSpPr>
            <p:cNvPr id="106" name="群組 105">
              <a:extLst>
                <a:ext uri="{FF2B5EF4-FFF2-40B4-BE49-F238E27FC236}">
                  <a16:creationId xmlns:a16="http://schemas.microsoft.com/office/drawing/2014/main" id="{F01782BC-09E6-4F8D-A149-988B27454D71}"/>
                </a:ext>
              </a:extLst>
            </p:cNvPr>
            <p:cNvGrpSpPr/>
            <p:nvPr/>
          </p:nvGrpSpPr>
          <p:grpSpPr>
            <a:xfrm>
              <a:off x="7451765" y="344632"/>
              <a:ext cx="485708" cy="900382"/>
              <a:chOff x="7196487" y="917823"/>
              <a:chExt cx="337501" cy="1040069"/>
            </a:xfrm>
          </p:grpSpPr>
          <p:cxnSp>
            <p:nvCxnSpPr>
              <p:cNvPr id="110" name="直線接點 109">
                <a:extLst>
                  <a:ext uri="{FF2B5EF4-FFF2-40B4-BE49-F238E27FC236}">
                    <a16:creationId xmlns:a16="http://schemas.microsoft.com/office/drawing/2014/main" id="{C84FAF42-65EA-4C79-9815-E444349CB00A}"/>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E4BB8AE2-42B7-407F-94A4-4AEC936F37C3}"/>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FAA8FD48-BF72-4787-BDA4-45247A5DC13C}"/>
                </a:ext>
              </a:extLst>
            </p:cNvPr>
            <p:cNvGrpSpPr/>
            <p:nvPr/>
          </p:nvGrpSpPr>
          <p:grpSpPr>
            <a:xfrm>
              <a:off x="7367150" y="350982"/>
              <a:ext cx="475247" cy="894032"/>
              <a:chOff x="7200121" y="925158"/>
              <a:chExt cx="330232" cy="1032734"/>
            </a:xfrm>
          </p:grpSpPr>
          <p:cxnSp>
            <p:nvCxnSpPr>
              <p:cNvPr id="108" name="直線接點 107">
                <a:extLst>
                  <a:ext uri="{FF2B5EF4-FFF2-40B4-BE49-F238E27FC236}">
                    <a16:creationId xmlns:a16="http://schemas.microsoft.com/office/drawing/2014/main" id="{8A75F011-1A8D-490D-BD5F-47DD3CBCF254}"/>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3AA95D21-7A41-4C2C-84A0-FC6FB59F07FD}"/>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12" name="群組 111">
            <a:extLst>
              <a:ext uri="{FF2B5EF4-FFF2-40B4-BE49-F238E27FC236}">
                <a16:creationId xmlns:a16="http://schemas.microsoft.com/office/drawing/2014/main" id="{3015C0AF-0A58-4837-A590-CD6BAD80795C}"/>
              </a:ext>
            </a:extLst>
          </p:cNvPr>
          <p:cNvGrpSpPr/>
          <p:nvPr/>
        </p:nvGrpSpPr>
        <p:grpSpPr>
          <a:xfrm>
            <a:off x="7707957" y="4653141"/>
            <a:ext cx="378873" cy="682306"/>
            <a:chOff x="7367150" y="344632"/>
            <a:chExt cx="570323" cy="900382"/>
          </a:xfrm>
        </p:grpSpPr>
        <p:grpSp>
          <p:nvGrpSpPr>
            <p:cNvPr id="113" name="群組 112">
              <a:extLst>
                <a:ext uri="{FF2B5EF4-FFF2-40B4-BE49-F238E27FC236}">
                  <a16:creationId xmlns:a16="http://schemas.microsoft.com/office/drawing/2014/main" id="{0925EE9B-313A-4162-944E-D4F61844D5B2}"/>
                </a:ext>
              </a:extLst>
            </p:cNvPr>
            <p:cNvGrpSpPr/>
            <p:nvPr/>
          </p:nvGrpSpPr>
          <p:grpSpPr>
            <a:xfrm>
              <a:off x="7451765" y="344632"/>
              <a:ext cx="485708" cy="900382"/>
              <a:chOff x="7196487" y="917823"/>
              <a:chExt cx="337501" cy="1040069"/>
            </a:xfrm>
          </p:grpSpPr>
          <p:cxnSp>
            <p:nvCxnSpPr>
              <p:cNvPr id="146" name="直線接點 145">
                <a:extLst>
                  <a:ext uri="{FF2B5EF4-FFF2-40B4-BE49-F238E27FC236}">
                    <a16:creationId xmlns:a16="http://schemas.microsoft.com/office/drawing/2014/main" id="{24A0897C-163C-4D7A-B770-EBEC948E5BCF}"/>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47" name="直線接點 146">
                <a:extLst>
                  <a:ext uri="{FF2B5EF4-FFF2-40B4-BE49-F238E27FC236}">
                    <a16:creationId xmlns:a16="http://schemas.microsoft.com/office/drawing/2014/main" id="{47C30F3D-9036-428A-A28D-67A41C0F39BD}"/>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14" name="群組 113">
              <a:extLst>
                <a:ext uri="{FF2B5EF4-FFF2-40B4-BE49-F238E27FC236}">
                  <a16:creationId xmlns:a16="http://schemas.microsoft.com/office/drawing/2014/main" id="{EE353D27-F1A5-4B14-8538-0D8ED56C2D55}"/>
                </a:ext>
              </a:extLst>
            </p:cNvPr>
            <p:cNvGrpSpPr/>
            <p:nvPr/>
          </p:nvGrpSpPr>
          <p:grpSpPr>
            <a:xfrm>
              <a:off x="7367150" y="350982"/>
              <a:ext cx="475247" cy="894032"/>
              <a:chOff x="7200121" y="925158"/>
              <a:chExt cx="330232" cy="1032734"/>
            </a:xfrm>
          </p:grpSpPr>
          <p:cxnSp>
            <p:nvCxnSpPr>
              <p:cNvPr id="144" name="直線接點 143">
                <a:extLst>
                  <a:ext uri="{FF2B5EF4-FFF2-40B4-BE49-F238E27FC236}">
                    <a16:creationId xmlns:a16="http://schemas.microsoft.com/office/drawing/2014/main" id="{81FCEE2C-185A-4EEC-A690-D2378FE09198}"/>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3EB8664-83D1-4707-9634-F04C54DE93E3}"/>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48" name="群組 147">
            <a:extLst>
              <a:ext uri="{FF2B5EF4-FFF2-40B4-BE49-F238E27FC236}">
                <a16:creationId xmlns:a16="http://schemas.microsoft.com/office/drawing/2014/main" id="{C6936BC7-0DAF-4F5E-B7DE-7E3591C41F2B}"/>
              </a:ext>
            </a:extLst>
          </p:cNvPr>
          <p:cNvGrpSpPr/>
          <p:nvPr/>
        </p:nvGrpSpPr>
        <p:grpSpPr>
          <a:xfrm>
            <a:off x="7707957" y="3758662"/>
            <a:ext cx="378873" cy="682306"/>
            <a:chOff x="7367150" y="344632"/>
            <a:chExt cx="570323" cy="900382"/>
          </a:xfrm>
        </p:grpSpPr>
        <p:grpSp>
          <p:nvGrpSpPr>
            <p:cNvPr id="149" name="群組 148">
              <a:extLst>
                <a:ext uri="{FF2B5EF4-FFF2-40B4-BE49-F238E27FC236}">
                  <a16:creationId xmlns:a16="http://schemas.microsoft.com/office/drawing/2014/main" id="{9C661EED-F66B-4CC8-A6BA-C36367655D87}"/>
                </a:ext>
              </a:extLst>
            </p:cNvPr>
            <p:cNvGrpSpPr/>
            <p:nvPr/>
          </p:nvGrpSpPr>
          <p:grpSpPr>
            <a:xfrm>
              <a:off x="7451765" y="344632"/>
              <a:ext cx="485708" cy="900382"/>
              <a:chOff x="7196487" y="917823"/>
              <a:chExt cx="337501" cy="1040069"/>
            </a:xfrm>
          </p:grpSpPr>
          <p:cxnSp>
            <p:nvCxnSpPr>
              <p:cNvPr id="153" name="直線接點 152">
                <a:extLst>
                  <a:ext uri="{FF2B5EF4-FFF2-40B4-BE49-F238E27FC236}">
                    <a16:creationId xmlns:a16="http://schemas.microsoft.com/office/drawing/2014/main" id="{E068E424-C799-4AE9-8904-B6FAD483B86C}"/>
                  </a:ext>
                </a:extLst>
              </p:cNvPr>
              <p:cNvCxnSpPr/>
              <p:nvPr/>
            </p:nvCxnSpPr>
            <p:spPr>
              <a:xfrm>
                <a:off x="7196487" y="917823"/>
                <a:ext cx="329454" cy="516367"/>
              </a:xfrm>
              <a:prstGeom prst="line">
                <a:avLst/>
              </a:prstGeom>
              <a:ln w="76200" cap="rnd">
                <a:solidFill>
                  <a:srgbClr val="E5C8A9"/>
                </a:solidFill>
                <a:round/>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56E63041-2CD3-4494-B7D2-77F0494EF3F5}"/>
                  </a:ext>
                </a:extLst>
              </p:cNvPr>
              <p:cNvCxnSpPr>
                <a:cxnSpLocks/>
              </p:cNvCxnSpPr>
              <p:nvPr/>
            </p:nvCxnSpPr>
            <p:spPr>
              <a:xfrm flipH="1">
                <a:off x="7204534" y="1441525"/>
                <a:ext cx="329454" cy="516367"/>
              </a:xfrm>
              <a:prstGeom prst="line">
                <a:avLst/>
              </a:prstGeom>
              <a:ln w="76200" cap="rnd">
                <a:solidFill>
                  <a:srgbClr val="E5C8A9"/>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群組 149">
              <a:extLst>
                <a:ext uri="{FF2B5EF4-FFF2-40B4-BE49-F238E27FC236}">
                  <a16:creationId xmlns:a16="http://schemas.microsoft.com/office/drawing/2014/main" id="{18B48679-EBE5-4E48-9A91-6FFD69DEC7C0}"/>
                </a:ext>
              </a:extLst>
            </p:cNvPr>
            <p:cNvGrpSpPr/>
            <p:nvPr/>
          </p:nvGrpSpPr>
          <p:grpSpPr>
            <a:xfrm>
              <a:off x="7367150" y="350982"/>
              <a:ext cx="475247" cy="894032"/>
              <a:chOff x="7200121" y="925158"/>
              <a:chExt cx="330232" cy="1032734"/>
            </a:xfrm>
          </p:grpSpPr>
          <p:cxnSp>
            <p:nvCxnSpPr>
              <p:cNvPr id="151" name="直線接點 150">
                <a:extLst>
                  <a:ext uri="{FF2B5EF4-FFF2-40B4-BE49-F238E27FC236}">
                    <a16:creationId xmlns:a16="http://schemas.microsoft.com/office/drawing/2014/main" id="{F45555BB-A59A-439E-9830-94921B1C7A66}"/>
                  </a:ext>
                </a:extLst>
              </p:cNvPr>
              <p:cNvCxnSpPr/>
              <p:nvPr/>
            </p:nvCxnSpPr>
            <p:spPr>
              <a:xfrm>
                <a:off x="7200899" y="925158"/>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C44AC8B7-54DC-4319-9949-0329797A2507}"/>
                  </a:ext>
                </a:extLst>
              </p:cNvPr>
              <p:cNvCxnSpPr>
                <a:cxnSpLocks/>
              </p:cNvCxnSpPr>
              <p:nvPr/>
            </p:nvCxnSpPr>
            <p:spPr>
              <a:xfrm flipH="1">
                <a:off x="7200121" y="1441525"/>
                <a:ext cx="329454" cy="516367"/>
              </a:xfrm>
              <a:prstGeom prst="line">
                <a:avLst/>
              </a:prstGeom>
              <a:ln w="76200" cap="rnd">
                <a:solidFill>
                  <a:srgbClr val="6C3A27"/>
                </a:solidFill>
              </a:ln>
            </p:spPr>
            <p:style>
              <a:lnRef idx="1">
                <a:schemeClr val="accent1"/>
              </a:lnRef>
              <a:fillRef idx="0">
                <a:schemeClr val="accent1"/>
              </a:fillRef>
              <a:effectRef idx="0">
                <a:schemeClr val="accent1"/>
              </a:effectRef>
              <a:fontRef idx="minor">
                <a:schemeClr val="tx1"/>
              </a:fontRef>
            </p:style>
          </p:cxnSp>
        </p:grpSp>
      </p:grpSp>
      <p:grpSp>
        <p:nvGrpSpPr>
          <p:cNvPr id="116" name="群組 115">
            <a:extLst>
              <a:ext uri="{FF2B5EF4-FFF2-40B4-BE49-F238E27FC236}">
                <a16:creationId xmlns:a16="http://schemas.microsoft.com/office/drawing/2014/main" id="{DB108934-8322-4C31-BA19-344E5768F859}"/>
              </a:ext>
            </a:extLst>
          </p:cNvPr>
          <p:cNvGrpSpPr/>
          <p:nvPr/>
        </p:nvGrpSpPr>
        <p:grpSpPr>
          <a:xfrm>
            <a:off x="0" y="5832805"/>
            <a:ext cx="12192000" cy="1165969"/>
            <a:chOff x="0" y="5832805"/>
            <a:chExt cx="12192000" cy="1165969"/>
          </a:xfrm>
        </p:grpSpPr>
        <p:sp>
          <p:nvSpPr>
            <p:cNvPr id="117" name="矩形 116">
              <a:extLst>
                <a:ext uri="{FF2B5EF4-FFF2-40B4-BE49-F238E27FC236}">
                  <a16:creationId xmlns:a16="http://schemas.microsoft.com/office/drawing/2014/main" id="{0567329D-990F-4F8B-BADB-0455597B81A3}"/>
                </a:ext>
              </a:extLst>
            </p:cNvPr>
            <p:cNvSpPr/>
            <p:nvPr/>
          </p:nvSpPr>
          <p:spPr>
            <a:xfrm>
              <a:off x="0" y="6000967"/>
              <a:ext cx="3048000" cy="448560"/>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矩形 117">
              <a:extLst>
                <a:ext uri="{FF2B5EF4-FFF2-40B4-BE49-F238E27FC236}">
                  <a16:creationId xmlns:a16="http://schemas.microsoft.com/office/drawing/2014/main" id="{002355D2-F2F8-487F-99D2-4DD22102B2B6}"/>
                </a:ext>
              </a:extLst>
            </p:cNvPr>
            <p:cNvSpPr/>
            <p:nvPr/>
          </p:nvSpPr>
          <p:spPr>
            <a:xfrm>
              <a:off x="9144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118">
              <a:extLst>
                <a:ext uri="{FF2B5EF4-FFF2-40B4-BE49-F238E27FC236}">
                  <a16:creationId xmlns:a16="http://schemas.microsoft.com/office/drawing/2014/main" id="{95281DE8-221D-4546-81B5-6001D6E4C2B8}"/>
                </a:ext>
              </a:extLst>
            </p:cNvPr>
            <p:cNvSpPr/>
            <p:nvPr/>
          </p:nvSpPr>
          <p:spPr>
            <a:xfrm>
              <a:off x="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矩形 119">
              <a:extLst>
                <a:ext uri="{FF2B5EF4-FFF2-40B4-BE49-F238E27FC236}">
                  <a16:creationId xmlns:a16="http://schemas.microsoft.com/office/drawing/2014/main" id="{6932D4A8-EFE8-4899-B104-95ED816DB360}"/>
                </a:ext>
              </a:extLst>
            </p:cNvPr>
            <p:cNvSpPr/>
            <p:nvPr/>
          </p:nvSpPr>
          <p:spPr>
            <a:xfrm>
              <a:off x="3048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矩形 120">
              <a:extLst>
                <a:ext uri="{FF2B5EF4-FFF2-40B4-BE49-F238E27FC236}">
                  <a16:creationId xmlns:a16="http://schemas.microsoft.com/office/drawing/2014/main" id="{3F4A9716-C41E-42E8-8550-96B91BBC3D2F}"/>
                </a:ext>
              </a:extLst>
            </p:cNvPr>
            <p:cNvSpPr/>
            <p:nvPr/>
          </p:nvSpPr>
          <p:spPr>
            <a:xfrm>
              <a:off x="6096000" y="6459687"/>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EE763C31-A493-47F8-89F4-A9E60940D4B8}"/>
                </a:ext>
              </a:extLst>
            </p:cNvPr>
            <p:cNvSpPr/>
            <p:nvPr/>
          </p:nvSpPr>
          <p:spPr>
            <a:xfrm>
              <a:off x="3048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a:extLst>
                <a:ext uri="{FF2B5EF4-FFF2-40B4-BE49-F238E27FC236}">
                  <a16:creationId xmlns:a16="http://schemas.microsoft.com/office/drawing/2014/main" id="{F5B5828E-A12B-4BEC-A74D-77CBA271A32D}"/>
                </a:ext>
              </a:extLst>
            </p:cNvPr>
            <p:cNvSpPr/>
            <p:nvPr/>
          </p:nvSpPr>
          <p:spPr>
            <a:xfrm>
              <a:off x="6096000"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矩形 123">
              <a:extLst>
                <a:ext uri="{FF2B5EF4-FFF2-40B4-BE49-F238E27FC236}">
                  <a16:creationId xmlns:a16="http://schemas.microsoft.com/office/drawing/2014/main" id="{BC2B966A-D110-4174-A9D4-DB6486A7A8D5}"/>
                </a:ext>
              </a:extLst>
            </p:cNvPr>
            <p:cNvSpPr/>
            <p:nvPr/>
          </p:nvSpPr>
          <p:spPr>
            <a:xfrm>
              <a:off x="9143999" y="6000967"/>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5" name="直線接點 124">
              <a:extLst>
                <a:ext uri="{FF2B5EF4-FFF2-40B4-BE49-F238E27FC236}">
                  <a16:creationId xmlns:a16="http://schemas.microsoft.com/office/drawing/2014/main" id="{9D062642-EB09-424C-A22D-D35D47CF3EA6}"/>
                </a:ext>
              </a:extLst>
            </p:cNvPr>
            <p:cNvCxnSpPr/>
            <p:nvPr/>
          </p:nvCxnSpPr>
          <p:spPr>
            <a:xfrm>
              <a:off x="3048000" y="584296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7F4CCF08-A497-434E-923C-6CCEC12A2336}"/>
                </a:ext>
              </a:extLst>
            </p:cNvPr>
            <p:cNvCxnSpPr/>
            <p:nvPr/>
          </p:nvCxnSpPr>
          <p:spPr>
            <a:xfrm>
              <a:off x="6114094"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3A13FCA1-C68F-4076-94CB-255A9897491E}"/>
                </a:ext>
              </a:extLst>
            </p:cNvPr>
            <p:cNvCxnSpPr/>
            <p:nvPr/>
          </p:nvCxnSpPr>
          <p:spPr>
            <a:xfrm>
              <a:off x="9144000" y="5832805"/>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8" name="直線接點 127">
              <a:extLst>
                <a:ext uri="{FF2B5EF4-FFF2-40B4-BE49-F238E27FC236}">
                  <a16:creationId xmlns:a16="http://schemas.microsoft.com/office/drawing/2014/main" id="{23F9B1C7-00EC-4A6B-ACD5-14A5D6C3B223}"/>
                </a:ext>
              </a:extLst>
            </p:cNvPr>
            <p:cNvCxnSpPr/>
            <p:nvPr/>
          </p:nvCxnSpPr>
          <p:spPr>
            <a:xfrm>
              <a:off x="0" y="6443030"/>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9" name="群組 128">
              <a:extLst>
                <a:ext uri="{FF2B5EF4-FFF2-40B4-BE49-F238E27FC236}">
                  <a16:creationId xmlns:a16="http://schemas.microsoft.com/office/drawing/2014/main" id="{8E28FA8F-03B2-467D-A7B5-7A11B6F4E43E}"/>
                </a:ext>
              </a:extLst>
            </p:cNvPr>
            <p:cNvGrpSpPr/>
            <p:nvPr/>
          </p:nvGrpSpPr>
          <p:grpSpPr>
            <a:xfrm>
              <a:off x="672089" y="5996200"/>
              <a:ext cx="11180350" cy="885391"/>
              <a:chOff x="129930" y="1808128"/>
              <a:chExt cx="11180350" cy="885391"/>
            </a:xfrm>
          </p:grpSpPr>
          <p:sp>
            <p:nvSpPr>
              <p:cNvPr id="130" name="矩形 129">
                <a:extLst>
                  <a:ext uri="{FF2B5EF4-FFF2-40B4-BE49-F238E27FC236}">
                    <a16:creationId xmlns:a16="http://schemas.microsoft.com/office/drawing/2014/main" id="{105A5FFE-1D2D-41CB-9CDA-3ED3B8A435A8}"/>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131" name="矩形 130">
                <a:extLst>
                  <a:ext uri="{FF2B5EF4-FFF2-40B4-BE49-F238E27FC236}">
                    <a16:creationId xmlns:a16="http://schemas.microsoft.com/office/drawing/2014/main" id="{9A101E22-DE01-4B78-88C1-147B035E4EB0}"/>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132" name="矩形 131">
                <a:extLst>
                  <a:ext uri="{FF2B5EF4-FFF2-40B4-BE49-F238E27FC236}">
                    <a16:creationId xmlns:a16="http://schemas.microsoft.com/office/drawing/2014/main" id="{74D0B221-033C-4687-89A8-6DB358787612}"/>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33" name="矩形 132">
                <a:extLst>
                  <a:ext uri="{FF2B5EF4-FFF2-40B4-BE49-F238E27FC236}">
                    <a16:creationId xmlns:a16="http://schemas.microsoft.com/office/drawing/2014/main" id="{F7065A4B-B10D-4999-8B2D-65C23B5834E2}"/>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34" name="矩形 133">
                <a:extLst>
                  <a:ext uri="{FF2B5EF4-FFF2-40B4-BE49-F238E27FC236}">
                    <a16:creationId xmlns:a16="http://schemas.microsoft.com/office/drawing/2014/main" id="{F6BF338A-1850-43A0-913D-78B72F594FAD}"/>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35" name="矩形 134">
                <a:extLst>
                  <a:ext uri="{FF2B5EF4-FFF2-40B4-BE49-F238E27FC236}">
                    <a16:creationId xmlns:a16="http://schemas.microsoft.com/office/drawing/2014/main" id="{895B9826-E0D8-489E-91DB-5B50B1EDA3C1}"/>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36" name="矩形 135">
                <a:extLst>
                  <a:ext uri="{FF2B5EF4-FFF2-40B4-BE49-F238E27FC236}">
                    <a16:creationId xmlns:a16="http://schemas.microsoft.com/office/drawing/2014/main" id="{BE15D9C0-A393-493C-A7B5-494414C91D09}"/>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37" name="矩形 136">
                <a:extLst>
                  <a:ext uri="{FF2B5EF4-FFF2-40B4-BE49-F238E27FC236}">
                    <a16:creationId xmlns:a16="http://schemas.microsoft.com/office/drawing/2014/main" id="{51BE296F-A02F-4830-BBC8-B42926F9E84F}"/>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Tree>
    <p:extLst>
      <p:ext uri="{BB962C8B-B14F-4D97-AF65-F5344CB8AC3E}">
        <p14:creationId xmlns:p14="http://schemas.microsoft.com/office/powerpoint/2010/main" val="2709162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68</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擴充欄位（四）</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4387670" y="1102677"/>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）銷售記錄次數等相關欄位</a:t>
            </a:r>
          </a:p>
        </p:txBody>
      </p:sp>
      <p:sp>
        <p:nvSpPr>
          <p:cNvPr id="4" name="十字形 3">
            <a:extLst>
              <a:ext uri="{FF2B5EF4-FFF2-40B4-BE49-F238E27FC236}">
                <a16:creationId xmlns:a16="http://schemas.microsoft.com/office/drawing/2014/main" id="{7A991247-608A-41B7-A90E-9155F7EFFD41}"/>
              </a:ext>
            </a:extLst>
          </p:cNvPr>
          <p:cNvSpPr/>
          <p:nvPr/>
        </p:nvSpPr>
        <p:spPr>
          <a:xfrm>
            <a:off x="3823219" y="1200521"/>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6E0EB439-E176-4A7E-91E2-659D83BC6FC6}"/>
              </a:ext>
            </a:extLst>
          </p:cNvPr>
          <p:cNvSpPr/>
          <p:nvPr/>
        </p:nvSpPr>
        <p:spPr>
          <a:xfrm>
            <a:off x="4387670" y="1901534"/>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）促銷記錄次數等相關欄位</a:t>
            </a:r>
          </a:p>
        </p:txBody>
      </p:sp>
      <p:sp>
        <p:nvSpPr>
          <p:cNvPr id="48" name="矩形: 圓角 47">
            <a:extLst>
              <a:ext uri="{FF2B5EF4-FFF2-40B4-BE49-F238E27FC236}">
                <a16:creationId xmlns:a16="http://schemas.microsoft.com/office/drawing/2014/main" id="{D1D99F0C-B02B-4D46-ADCE-2320395A3B55}"/>
              </a:ext>
            </a:extLst>
          </p:cNvPr>
          <p:cNvSpPr/>
          <p:nvPr/>
        </p:nvSpPr>
        <p:spPr>
          <a:xfrm>
            <a:off x="4387670" y="2708723"/>
            <a:ext cx="4281295"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週與</a:t>
            </a:r>
            <a:r>
              <a:rPr lang="en-US" altLang="zh-TW" b="1" dirty="0">
                <a:latin typeface="微軟正黑體" panose="020B0604030504040204" pitchFamily="34" charset="-120"/>
                <a:ea typeface="微軟正黑體" panose="020B0604030504040204" pitchFamily="34" charset="-120"/>
              </a:rPr>
              <a:t>20</a:t>
            </a:r>
            <a:r>
              <a:rPr lang="zh-TW" altLang="en-US" b="1" dirty="0">
                <a:latin typeface="微軟正黑體" panose="020B0604030504040204" pitchFamily="34" charset="-120"/>
                <a:ea typeface="微軟正黑體" panose="020B0604030504040204" pitchFamily="34" charset="-120"/>
              </a:rPr>
              <a:t>週每個星期幾的平均銷售量</a:t>
            </a:r>
          </a:p>
        </p:txBody>
      </p:sp>
      <p:sp>
        <p:nvSpPr>
          <p:cNvPr id="50" name="矩形: 圓角 49">
            <a:extLst>
              <a:ext uri="{FF2B5EF4-FFF2-40B4-BE49-F238E27FC236}">
                <a16:creationId xmlns:a16="http://schemas.microsoft.com/office/drawing/2014/main" id="{E379E133-DEB5-4296-BA55-E0CA959E9599}"/>
              </a:ext>
            </a:extLst>
          </p:cNvPr>
          <p:cNvSpPr/>
          <p:nvPr/>
        </p:nvSpPr>
        <p:spPr>
          <a:xfrm>
            <a:off x="4387670" y="352706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）商品資料集欄位</a:t>
            </a:r>
          </a:p>
        </p:txBody>
      </p:sp>
      <p:sp>
        <p:nvSpPr>
          <p:cNvPr id="51" name="矩形: 圓角 50">
            <a:extLst>
              <a:ext uri="{FF2B5EF4-FFF2-40B4-BE49-F238E27FC236}">
                <a16:creationId xmlns:a16="http://schemas.microsoft.com/office/drawing/2014/main" id="{EEAFEDAC-CB25-494B-B293-DE3D2AA2CBEC}"/>
              </a:ext>
            </a:extLst>
          </p:cNvPr>
          <p:cNvSpPr/>
          <p:nvPr/>
        </p:nvSpPr>
        <p:spPr>
          <a:xfrm>
            <a:off x="4387670" y="431753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）商店資料集欄位</a:t>
            </a:r>
          </a:p>
        </p:txBody>
      </p:sp>
      <p:sp>
        <p:nvSpPr>
          <p:cNvPr id="2" name="右大括弧 1">
            <a:extLst>
              <a:ext uri="{FF2B5EF4-FFF2-40B4-BE49-F238E27FC236}">
                <a16:creationId xmlns:a16="http://schemas.microsoft.com/office/drawing/2014/main" id="{723A4E67-0554-4A3A-8BE3-CBCFB5EDB595}"/>
              </a:ext>
            </a:extLst>
          </p:cNvPr>
          <p:cNvSpPr/>
          <p:nvPr/>
        </p:nvSpPr>
        <p:spPr>
          <a:xfrm>
            <a:off x="9143999" y="1102677"/>
            <a:ext cx="132159" cy="219082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F13095D-50C3-45A0-9FD5-3E1EA04927C6}"/>
              </a:ext>
            </a:extLst>
          </p:cNvPr>
          <p:cNvSpPr txBox="1"/>
          <p:nvPr/>
        </p:nvSpPr>
        <p:spPr>
          <a:xfrm>
            <a:off x="9756298" y="1932311"/>
            <a:ext cx="1980029"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數值型欄位</a:t>
            </a:r>
          </a:p>
        </p:txBody>
      </p:sp>
      <p:sp>
        <p:nvSpPr>
          <p:cNvPr id="45" name="矩形 44">
            <a:extLst>
              <a:ext uri="{FF2B5EF4-FFF2-40B4-BE49-F238E27FC236}">
                <a16:creationId xmlns:a16="http://schemas.microsoft.com/office/drawing/2014/main" id="{61FA70F8-60C6-4362-AD00-2A118A623BE2}"/>
              </a:ext>
            </a:extLst>
          </p:cNvPr>
          <p:cNvSpPr/>
          <p:nvPr/>
        </p:nvSpPr>
        <p:spPr>
          <a:xfrm>
            <a:off x="1479240" y="3322510"/>
            <a:ext cx="9071980" cy="262515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703858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68</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擴充欄位（四）</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4387670" y="1102677"/>
            <a:ext cx="4281294"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）銷售記錄次數等相關欄位</a:t>
            </a:r>
          </a:p>
        </p:txBody>
      </p:sp>
      <p:sp>
        <p:nvSpPr>
          <p:cNvPr id="4" name="十字形 3">
            <a:extLst>
              <a:ext uri="{FF2B5EF4-FFF2-40B4-BE49-F238E27FC236}">
                <a16:creationId xmlns:a16="http://schemas.microsoft.com/office/drawing/2014/main" id="{7A991247-608A-41B7-A90E-9155F7EFFD41}"/>
              </a:ext>
            </a:extLst>
          </p:cNvPr>
          <p:cNvSpPr/>
          <p:nvPr/>
        </p:nvSpPr>
        <p:spPr>
          <a:xfrm>
            <a:off x="3823219" y="1200521"/>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6E0EB439-E176-4A7E-91E2-659D83BC6FC6}"/>
              </a:ext>
            </a:extLst>
          </p:cNvPr>
          <p:cNvSpPr/>
          <p:nvPr/>
        </p:nvSpPr>
        <p:spPr>
          <a:xfrm>
            <a:off x="4387670" y="1901534"/>
            <a:ext cx="4281294"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）促銷記錄次數等相關欄位</a:t>
            </a:r>
          </a:p>
        </p:txBody>
      </p:sp>
      <p:sp>
        <p:nvSpPr>
          <p:cNvPr id="48" name="矩形: 圓角 47">
            <a:extLst>
              <a:ext uri="{FF2B5EF4-FFF2-40B4-BE49-F238E27FC236}">
                <a16:creationId xmlns:a16="http://schemas.microsoft.com/office/drawing/2014/main" id="{D1D99F0C-B02B-4D46-ADCE-2320395A3B55}"/>
              </a:ext>
            </a:extLst>
          </p:cNvPr>
          <p:cNvSpPr/>
          <p:nvPr/>
        </p:nvSpPr>
        <p:spPr>
          <a:xfrm>
            <a:off x="4387670" y="2708723"/>
            <a:ext cx="4281295"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週與</a:t>
            </a:r>
            <a:r>
              <a:rPr lang="en-US" altLang="zh-TW" b="1" dirty="0">
                <a:latin typeface="微軟正黑體" panose="020B0604030504040204" pitchFamily="34" charset="-120"/>
                <a:ea typeface="微軟正黑體" panose="020B0604030504040204" pitchFamily="34" charset="-120"/>
              </a:rPr>
              <a:t>20</a:t>
            </a:r>
            <a:r>
              <a:rPr lang="zh-TW" altLang="en-US" b="1" dirty="0">
                <a:latin typeface="微軟正黑體" panose="020B0604030504040204" pitchFamily="34" charset="-120"/>
                <a:ea typeface="微軟正黑體" panose="020B0604030504040204" pitchFamily="34" charset="-120"/>
              </a:rPr>
              <a:t>週每個星期幾的平均銷售量</a:t>
            </a:r>
          </a:p>
        </p:txBody>
      </p:sp>
      <p:sp>
        <p:nvSpPr>
          <p:cNvPr id="50" name="矩形: 圓角 49">
            <a:extLst>
              <a:ext uri="{FF2B5EF4-FFF2-40B4-BE49-F238E27FC236}">
                <a16:creationId xmlns:a16="http://schemas.microsoft.com/office/drawing/2014/main" id="{E379E133-DEB5-4296-BA55-E0CA959E9599}"/>
              </a:ext>
            </a:extLst>
          </p:cNvPr>
          <p:cNvSpPr/>
          <p:nvPr/>
        </p:nvSpPr>
        <p:spPr>
          <a:xfrm>
            <a:off x="4387670" y="352706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）商品資料集欄位</a:t>
            </a:r>
          </a:p>
        </p:txBody>
      </p:sp>
      <p:sp>
        <p:nvSpPr>
          <p:cNvPr id="51" name="矩形: 圓角 50">
            <a:extLst>
              <a:ext uri="{FF2B5EF4-FFF2-40B4-BE49-F238E27FC236}">
                <a16:creationId xmlns:a16="http://schemas.microsoft.com/office/drawing/2014/main" id="{EEAFEDAC-CB25-494B-B293-DE3D2AA2CBEC}"/>
              </a:ext>
            </a:extLst>
          </p:cNvPr>
          <p:cNvSpPr/>
          <p:nvPr/>
        </p:nvSpPr>
        <p:spPr>
          <a:xfrm>
            <a:off x="4387670" y="431753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）商店資料集欄位</a:t>
            </a:r>
          </a:p>
        </p:txBody>
      </p:sp>
      <p:sp>
        <p:nvSpPr>
          <p:cNvPr id="2" name="右大括弧 1">
            <a:extLst>
              <a:ext uri="{FF2B5EF4-FFF2-40B4-BE49-F238E27FC236}">
                <a16:creationId xmlns:a16="http://schemas.microsoft.com/office/drawing/2014/main" id="{723A4E67-0554-4A3A-8BE3-CBCFB5EDB595}"/>
              </a:ext>
            </a:extLst>
          </p:cNvPr>
          <p:cNvSpPr/>
          <p:nvPr/>
        </p:nvSpPr>
        <p:spPr>
          <a:xfrm>
            <a:off x="9143999" y="1102677"/>
            <a:ext cx="132159" cy="219082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F13095D-50C3-45A0-9FD5-3E1EA04927C6}"/>
              </a:ext>
            </a:extLst>
          </p:cNvPr>
          <p:cNvSpPr txBox="1"/>
          <p:nvPr/>
        </p:nvSpPr>
        <p:spPr>
          <a:xfrm>
            <a:off x="9756298" y="1932311"/>
            <a:ext cx="1980029"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數值型欄位</a:t>
            </a:r>
          </a:p>
        </p:txBody>
      </p:sp>
      <p:sp>
        <p:nvSpPr>
          <p:cNvPr id="45" name="矩形 44">
            <a:extLst>
              <a:ext uri="{FF2B5EF4-FFF2-40B4-BE49-F238E27FC236}">
                <a16:creationId xmlns:a16="http://schemas.microsoft.com/office/drawing/2014/main" id="{61FA70F8-60C6-4362-AD00-2A118A623BE2}"/>
              </a:ext>
            </a:extLst>
          </p:cNvPr>
          <p:cNvSpPr/>
          <p:nvPr/>
        </p:nvSpPr>
        <p:spPr>
          <a:xfrm>
            <a:off x="1276248" y="977957"/>
            <a:ext cx="10576181" cy="23816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右大括弧 5">
            <a:extLst>
              <a:ext uri="{FF2B5EF4-FFF2-40B4-BE49-F238E27FC236}">
                <a16:creationId xmlns:a16="http://schemas.microsoft.com/office/drawing/2014/main" id="{F49CE6E8-D42F-4DD5-A09D-BA185539C525}"/>
              </a:ext>
            </a:extLst>
          </p:cNvPr>
          <p:cNvSpPr/>
          <p:nvPr/>
        </p:nvSpPr>
        <p:spPr>
          <a:xfrm>
            <a:off x="9143999" y="3533062"/>
            <a:ext cx="172895" cy="136925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C95541C6-EE20-4773-AE58-7EF0B5AA8088}"/>
              </a:ext>
            </a:extLst>
          </p:cNvPr>
          <p:cNvSpPr txBox="1"/>
          <p:nvPr/>
        </p:nvSpPr>
        <p:spPr>
          <a:xfrm>
            <a:off x="9756298" y="3897270"/>
            <a:ext cx="1980029"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類別型欄位</a:t>
            </a:r>
          </a:p>
        </p:txBody>
      </p:sp>
    </p:spTree>
    <p:extLst>
      <p:ext uri="{BB962C8B-B14F-4D97-AF65-F5344CB8AC3E}">
        <p14:creationId xmlns:p14="http://schemas.microsoft.com/office/powerpoint/2010/main" val="40650493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右大括弧 5">
            <a:extLst>
              <a:ext uri="{FF2B5EF4-FFF2-40B4-BE49-F238E27FC236}">
                <a16:creationId xmlns:a16="http://schemas.microsoft.com/office/drawing/2014/main" id="{F49CE6E8-D42F-4DD5-A09D-BA185539C525}"/>
              </a:ext>
            </a:extLst>
          </p:cNvPr>
          <p:cNvSpPr/>
          <p:nvPr/>
        </p:nvSpPr>
        <p:spPr>
          <a:xfrm>
            <a:off x="9143999" y="3533062"/>
            <a:ext cx="172895" cy="136925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C95541C6-EE20-4773-AE58-7EF0B5AA8088}"/>
              </a:ext>
            </a:extLst>
          </p:cNvPr>
          <p:cNvSpPr txBox="1"/>
          <p:nvPr/>
        </p:nvSpPr>
        <p:spPr>
          <a:xfrm>
            <a:off x="9756298" y="3897270"/>
            <a:ext cx="1980029"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類別型欄位</a:t>
            </a: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1590691" y="1109013"/>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68</a:t>
            </a:r>
            <a:r>
              <a:rPr lang="zh-TW" altLang="en-US" b="1" dirty="0">
                <a:latin typeface="微軟正黑體" panose="020B0604030504040204" pitchFamily="34" charset="-120"/>
                <a:ea typeface="微軟正黑體" panose="020B0604030504040204" pitchFamily="34" charset="-120"/>
              </a:rPr>
              <a:t>個欄位</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7837654"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模型成果（六）：</a:t>
            </a:r>
            <a:r>
              <a:rPr lang="en-US" altLang="zh-TW" sz="3200" b="1" dirty="0">
                <a:solidFill>
                  <a:srgbClr val="6C3A27"/>
                </a:solidFill>
                <a:latin typeface="微軟正黑體" panose="020B0604030504040204" pitchFamily="34" charset="-120"/>
                <a:ea typeface="微軟正黑體" panose="020B0604030504040204" pitchFamily="34" charset="-120"/>
              </a:rPr>
              <a:t>119</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42" name="矩形: 圓角 41">
            <a:extLst>
              <a:ext uri="{FF2B5EF4-FFF2-40B4-BE49-F238E27FC236}">
                <a16:creationId xmlns:a16="http://schemas.microsoft.com/office/drawing/2014/main" id="{16236B42-CCE9-4767-8363-AF152D876DD6}"/>
              </a:ext>
            </a:extLst>
          </p:cNvPr>
          <p:cNvSpPr/>
          <p:nvPr/>
        </p:nvSpPr>
        <p:spPr>
          <a:xfrm>
            <a:off x="4387670" y="1102677"/>
            <a:ext cx="4281294"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）銷售記錄次數等相關欄位</a:t>
            </a:r>
          </a:p>
        </p:txBody>
      </p:sp>
      <p:sp>
        <p:nvSpPr>
          <p:cNvPr id="4" name="十字形 3">
            <a:extLst>
              <a:ext uri="{FF2B5EF4-FFF2-40B4-BE49-F238E27FC236}">
                <a16:creationId xmlns:a16="http://schemas.microsoft.com/office/drawing/2014/main" id="{7A991247-608A-41B7-A90E-9155F7EFFD41}"/>
              </a:ext>
            </a:extLst>
          </p:cNvPr>
          <p:cNvSpPr/>
          <p:nvPr/>
        </p:nvSpPr>
        <p:spPr>
          <a:xfrm>
            <a:off x="3823219" y="1200521"/>
            <a:ext cx="389086" cy="38908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6E0EB439-E176-4A7E-91E2-659D83BC6FC6}"/>
              </a:ext>
            </a:extLst>
          </p:cNvPr>
          <p:cNvSpPr/>
          <p:nvPr/>
        </p:nvSpPr>
        <p:spPr>
          <a:xfrm>
            <a:off x="4387670" y="1901534"/>
            <a:ext cx="4281294"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）促銷記錄次數等相關欄位</a:t>
            </a:r>
          </a:p>
        </p:txBody>
      </p:sp>
      <p:sp>
        <p:nvSpPr>
          <p:cNvPr id="48" name="矩形: 圓角 47">
            <a:extLst>
              <a:ext uri="{FF2B5EF4-FFF2-40B4-BE49-F238E27FC236}">
                <a16:creationId xmlns:a16="http://schemas.microsoft.com/office/drawing/2014/main" id="{D1D99F0C-B02B-4D46-ADCE-2320395A3B55}"/>
              </a:ext>
            </a:extLst>
          </p:cNvPr>
          <p:cNvSpPr/>
          <p:nvPr/>
        </p:nvSpPr>
        <p:spPr>
          <a:xfrm>
            <a:off x="4387670" y="2708723"/>
            <a:ext cx="4281295"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週與</a:t>
            </a:r>
            <a:r>
              <a:rPr lang="en-US" altLang="zh-TW" b="1" dirty="0">
                <a:latin typeface="微軟正黑體" panose="020B0604030504040204" pitchFamily="34" charset="-120"/>
                <a:ea typeface="微軟正黑體" panose="020B0604030504040204" pitchFamily="34" charset="-120"/>
              </a:rPr>
              <a:t>20</a:t>
            </a:r>
            <a:r>
              <a:rPr lang="zh-TW" altLang="en-US" b="1" dirty="0">
                <a:latin typeface="微軟正黑體" panose="020B0604030504040204" pitchFamily="34" charset="-120"/>
                <a:ea typeface="微軟正黑體" panose="020B0604030504040204" pitchFamily="34" charset="-120"/>
              </a:rPr>
              <a:t>週每個星期幾的平均銷售量</a:t>
            </a:r>
          </a:p>
        </p:txBody>
      </p:sp>
      <p:sp>
        <p:nvSpPr>
          <p:cNvPr id="50" name="矩形: 圓角 49">
            <a:extLst>
              <a:ext uri="{FF2B5EF4-FFF2-40B4-BE49-F238E27FC236}">
                <a16:creationId xmlns:a16="http://schemas.microsoft.com/office/drawing/2014/main" id="{E379E133-DEB5-4296-BA55-E0CA959E9599}"/>
              </a:ext>
            </a:extLst>
          </p:cNvPr>
          <p:cNvSpPr/>
          <p:nvPr/>
        </p:nvSpPr>
        <p:spPr>
          <a:xfrm>
            <a:off x="4387670" y="352706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）商品資料集欄位</a:t>
            </a:r>
          </a:p>
        </p:txBody>
      </p:sp>
      <p:sp>
        <p:nvSpPr>
          <p:cNvPr id="51" name="矩形: 圓角 50">
            <a:extLst>
              <a:ext uri="{FF2B5EF4-FFF2-40B4-BE49-F238E27FC236}">
                <a16:creationId xmlns:a16="http://schemas.microsoft.com/office/drawing/2014/main" id="{EEAFEDAC-CB25-494B-B293-DE3D2AA2CBEC}"/>
              </a:ext>
            </a:extLst>
          </p:cNvPr>
          <p:cNvSpPr/>
          <p:nvPr/>
        </p:nvSpPr>
        <p:spPr>
          <a:xfrm>
            <a:off x="4387670" y="4317539"/>
            <a:ext cx="4281294"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latin typeface="微軟正黑體" panose="020B0604030504040204" pitchFamily="34" charset="-120"/>
                <a:ea typeface="微軟正黑體" panose="020B0604030504040204" pitchFamily="34" charset="-120"/>
              </a:rPr>
              <a:t>5</a:t>
            </a:r>
            <a:r>
              <a:rPr lang="zh-TW" altLang="en-US" b="1" dirty="0">
                <a:latin typeface="微軟正黑體" panose="020B0604030504040204" pitchFamily="34" charset="-120"/>
                <a:ea typeface="微軟正黑體" panose="020B0604030504040204" pitchFamily="34" charset="-120"/>
              </a:rPr>
              <a:t>）商店資料集欄位</a:t>
            </a:r>
          </a:p>
        </p:txBody>
      </p:sp>
      <p:sp>
        <p:nvSpPr>
          <p:cNvPr id="2" name="右大括弧 1">
            <a:extLst>
              <a:ext uri="{FF2B5EF4-FFF2-40B4-BE49-F238E27FC236}">
                <a16:creationId xmlns:a16="http://schemas.microsoft.com/office/drawing/2014/main" id="{723A4E67-0554-4A3A-8BE3-CBCFB5EDB595}"/>
              </a:ext>
            </a:extLst>
          </p:cNvPr>
          <p:cNvSpPr/>
          <p:nvPr/>
        </p:nvSpPr>
        <p:spPr>
          <a:xfrm>
            <a:off x="9143999" y="1102677"/>
            <a:ext cx="132159" cy="219082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F13095D-50C3-45A0-9FD5-3E1EA04927C6}"/>
              </a:ext>
            </a:extLst>
          </p:cNvPr>
          <p:cNvSpPr txBox="1"/>
          <p:nvPr/>
        </p:nvSpPr>
        <p:spPr>
          <a:xfrm>
            <a:off x="9756298" y="1932311"/>
            <a:ext cx="1980029"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數值型欄位</a:t>
            </a:r>
          </a:p>
        </p:txBody>
      </p:sp>
      <p:sp>
        <p:nvSpPr>
          <p:cNvPr id="45" name="矩形 44">
            <a:extLst>
              <a:ext uri="{FF2B5EF4-FFF2-40B4-BE49-F238E27FC236}">
                <a16:creationId xmlns:a16="http://schemas.microsoft.com/office/drawing/2014/main" id="{61FA70F8-60C6-4362-AD00-2A118A623BE2}"/>
              </a:ext>
            </a:extLst>
          </p:cNvPr>
          <p:cNvSpPr/>
          <p:nvPr/>
        </p:nvSpPr>
        <p:spPr>
          <a:xfrm>
            <a:off x="1276248" y="977957"/>
            <a:ext cx="10576181" cy="446437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A26EC1A8-AE51-400A-A068-728859EBA2E5}"/>
              </a:ext>
            </a:extLst>
          </p:cNvPr>
          <p:cNvGrpSpPr/>
          <p:nvPr/>
        </p:nvGrpSpPr>
        <p:grpSpPr>
          <a:xfrm>
            <a:off x="6068608" y="2881463"/>
            <a:ext cx="4011826" cy="2246188"/>
            <a:chOff x="6068608" y="2881463"/>
            <a:chExt cx="4011826" cy="2246188"/>
          </a:xfrm>
        </p:grpSpPr>
        <p:sp>
          <p:nvSpPr>
            <p:cNvPr id="49" name="矩形: 圓角 48">
              <a:extLst>
                <a:ext uri="{FF2B5EF4-FFF2-40B4-BE49-F238E27FC236}">
                  <a16:creationId xmlns:a16="http://schemas.microsoft.com/office/drawing/2014/main" id="{8F9B5614-01A7-463F-BD9A-77146F2922CD}"/>
                </a:ext>
              </a:extLst>
            </p:cNvPr>
            <p:cNvSpPr/>
            <p:nvPr/>
          </p:nvSpPr>
          <p:spPr>
            <a:xfrm>
              <a:off x="6068608" y="2881463"/>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52" name="箭號: 向下 51">
              <a:extLst>
                <a:ext uri="{FF2B5EF4-FFF2-40B4-BE49-F238E27FC236}">
                  <a16:creationId xmlns:a16="http://schemas.microsoft.com/office/drawing/2014/main" id="{04A022A9-9773-4026-9069-18EC4B6D0872}"/>
                </a:ext>
              </a:extLst>
            </p:cNvPr>
            <p:cNvSpPr/>
            <p:nvPr/>
          </p:nvSpPr>
          <p:spPr>
            <a:xfrm>
              <a:off x="7925647" y="2922918"/>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圓角 52">
              <a:extLst>
                <a:ext uri="{FF2B5EF4-FFF2-40B4-BE49-F238E27FC236}">
                  <a16:creationId xmlns:a16="http://schemas.microsoft.com/office/drawing/2014/main" id="{D4A6502C-8771-47B5-9CC3-5A89EC0E227E}"/>
                </a:ext>
              </a:extLst>
            </p:cNvPr>
            <p:cNvSpPr/>
            <p:nvPr/>
          </p:nvSpPr>
          <p:spPr>
            <a:xfrm>
              <a:off x="6116672" y="4111844"/>
              <a:ext cx="3963762"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latin typeface="微軟正黑體" panose="020B0604030504040204" pitchFamily="34" charset="-120"/>
                  <a:ea typeface="微軟正黑體" panose="020B0604030504040204" pitchFamily="34" charset="-120"/>
                </a:rPr>
                <a:t>Kaggle</a:t>
              </a:r>
              <a:r>
                <a:rPr lang="zh-TW" altLang="en-US" sz="3200" b="1" dirty="0">
                  <a:latin typeface="微軟正黑體" panose="020B0604030504040204" pitchFamily="34" charset="-120"/>
                  <a:ea typeface="微軟正黑體" panose="020B0604030504040204" pitchFamily="34" charset="-120"/>
                </a:rPr>
                <a:t>排名：</a:t>
              </a:r>
              <a:r>
                <a:rPr lang="en-US" altLang="zh-TW" sz="3200" b="1" dirty="0">
                  <a:latin typeface="微軟正黑體" panose="020B0604030504040204" pitchFamily="34" charset="-120"/>
                  <a:ea typeface="微軟正黑體" panose="020B0604030504040204" pitchFamily="34" charset="-120"/>
                </a:rPr>
                <a:t>165</a:t>
              </a:r>
              <a:endParaRPr lang="zh-TW" altLang="en-US" sz="3200" b="1"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3712212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slide3">
            <a:extLst>
              <a:ext uri="{FF2B5EF4-FFF2-40B4-BE49-F238E27FC236}">
                <a16:creationId xmlns:a16="http://schemas.microsoft.com/office/drawing/2014/main" id="{496008BF-17CD-45D2-A0EC-D5D79E67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400" y="915664"/>
            <a:ext cx="10266949" cy="4971236"/>
          </a:xfrm>
          <a:prstGeom prst="rect">
            <a:avLst/>
          </a:prstGeom>
        </p:spPr>
      </p:pic>
      <p:sp>
        <p:nvSpPr>
          <p:cNvPr id="2" name="文字方塊 1">
            <a:extLst>
              <a:ext uri="{FF2B5EF4-FFF2-40B4-BE49-F238E27FC236}">
                <a16:creationId xmlns:a16="http://schemas.microsoft.com/office/drawing/2014/main" id="{9795AB23-0474-4DF2-8BE4-F3F23851C376}"/>
              </a:ext>
            </a:extLst>
          </p:cNvPr>
          <p:cNvSpPr txBox="1"/>
          <p:nvPr/>
        </p:nvSpPr>
        <p:spPr>
          <a:xfrm>
            <a:off x="1479239" y="193571"/>
            <a:ext cx="7664759"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模型成果（六）：特徵重要性</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3" name="群組 52">
            <a:extLst>
              <a:ext uri="{FF2B5EF4-FFF2-40B4-BE49-F238E27FC236}">
                <a16:creationId xmlns:a16="http://schemas.microsoft.com/office/drawing/2014/main" id="{7BA24C04-332B-4D30-A4FB-44801EDC3B8A}"/>
              </a:ext>
            </a:extLst>
          </p:cNvPr>
          <p:cNvGrpSpPr/>
          <p:nvPr/>
        </p:nvGrpSpPr>
        <p:grpSpPr>
          <a:xfrm>
            <a:off x="0" y="5841194"/>
            <a:ext cx="12192000" cy="1155809"/>
            <a:chOff x="0" y="5841194"/>
            <a:chExt cx="12192000" cy="1155809"/>
          </a:xfrm>
        </p:grpSpPr>
        <p:grpSp>
          <p:nvGrpSpPr>
            <p:cNvPr id="54" name="群組 53">
              <a:extLst>
                <a:ext uri="{FF2B5EF4-FFF2-40B4-BE49-F238E27FC236}">
                  <a16:creationId xmlns:a16="http://schemas.microsoft.com/office/drawing/2014/main" id="{ED390601-1AB7-45A0-9D84-4871ED575F0F}"/>
                </a:ext>
              </a:extLst>
            </p:cNvPr>
            <p:cNvGrpSpPr/>
            <p:nvPr/>
          </p:nvGrpSpPr>
          <p:grpSpPr>
            <a:xfrm>
              <a:off x="0" y="5841194"/>
              <a:ext cx="12192000" cy="1155809"/>
              <a:chOff x="0" y="5841194"/>
              <a:chExt cx="12192000" cy="1155809"/>
            </a:xfrm>
          </p:grpSpPr>
          <p:sp>
            <p:nvSpPr>
              <p:cNvPr id="64" name="矩形 63">
                <a:extLst>
                  <a:ext uri="{FF2B5EF4-FFF2-40B4-BE49-F238E27FC236}">
                    <a16:creationId xmlns:a16="http://schemas.microsoft.com/office/drawing/2014/main" id="{03AEF45E-DD45-4C4D-9DB7-2B8D667A0445}"/>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E2D118F8-3DD5-45D7-90E6-20AB484C58BF}"/>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D75014C2-AE2B-46CA-ABA8-E87395C8CFE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89FB3696-9036-4C38-AC0E-A78F9BCEE4C7}"/>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F75662CB-85D1-415E-A5C2-6DED817ECF64}"/>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D229B6F9-2DCD-4F25-9406-1868C9DFC08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00B60343-E20D-4EE0-A1FA-46E66DD95215}"/>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F6B8CFE6-1211-4ED0-90DF-CD0A7594E99E}"/>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接點 77">
                <a:extLst>
                  <a:ext uri="{FF2B5EF4-FFF2-40B4-BE49-F238E27FC236}">
                    <a16:creationId xmlns:a16="http://schemas.microsoft.com/office/drawing/2014/main" id="{852F5428-BABF-4BAB-9427-35D8B1FD59FD}"/>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4C9A5FE4-658D-4305-BE85-7E60DAA1CD4D}"/>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CDA1369D-0018-4EC8-B4DE-CC7316A6850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98CB04DE-EFFA-4825-BAAD-1EBC0607595E}"/>
                </a:ext>
              </a:extLst>
            </p:cNvPr>
            <p:cNvGrpSpPr/>
            <p:nvPr/>
          </p:nvGrpSpPr>
          <p:grpSpPr>
            <a:xfrm>
              <a:off x="672089" y="6004589"/>
              <a:ext cx="11180350" cy="885391"/>
              <a:chOff x="129930" y="1808128"/>
              <a:chExt cx="11180350" cy="885391"/>
            </a:xfrm>
          </p:grpSpPr>
          <p:sp>
            <p:nvSpPr>
              <p:cNvPr id="56" name="矩形 55">
                <a:extLst>
                  <a:ext uri="{FF2B5EF4-FFF2-40B4-BE49-F238E27FC236}">
                    <a16:creationId xmlns:a16="http://schemas.microsoft.com/office/drawing/2014/main" id="{276D0F03-9810-4D48-92D2-F23763DA6AE5}"/>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57" name="矩形 56">
                <a:extLst>
                  <a:ext uri="{FF2B5EF4-FFF2-40B4-BE49-F238E27FC236}">
                    <a16:creationId xmlns:a16="http://schemas.microsoft.com/office/drawing/2014/main" id="{C7E5C473-A81F-42DA-BD89-595CDF896AE5}"/>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58" name="矩形 57">
                <a:extLst>
                  <a:ext uri="{FF2B5EF4-FFF2-40B4-BE49-F238E27FC236}">
                    <a16:creationId xmlns:a16="http://schemas.microsoft.com/office/drawing/2014/main" id="{22A686B2-C56A-45DF-A457-57E0C18A0837}"/>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59" name="矩形 58">
                <a:extLst>
                  <a:ext uri="{FF2B5EF4-FFF2-40B4-BE49-F238E27FC236}">
                    <a16:creationId xmlns:a16="http://schemas.microsoft.com/office/drawing/2014/main" id="{564B789A-AE2B-4795-AB87-B99470C50F10}"/>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60" name="矩形 59">
                <a:extLst>
                  <a:ext uri="{FF2B5EF4-FFF2-40B4-BE49-F238E27FC236}">
                    <a16:creationId xmlns:a16="http://schemas.microsoft.com/office/drawing/2014/main" id="{AC85AB78-392D-4699-8448-CE711BF5B8A5}"/>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61" name="矩形 60">
                <a:extLst>
                  <a:ext uri="{FF2B5EF4-FFF2-40B4-BE49-F238E27FC236}">
                    <a16:creationId xmlns:a16="http://schemas.microsoft.com/office/drawing/2014/main" id="{7BD1EE88-6172-4C11-965D-D4425BD6BA6F}"/>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62" name="矩形 61">
                <a:extLst>
                  <a:ext uri="{FF2B5EF4-FFF2-40B4-BE49-F238E27FC236}">
                    <a16:creationId xmlns:a16="http://schemas.microsoft.com/office/drawing/2014/main" id="{536E23DA-D65A-4436-9735-2AA7B93C61E1}"/>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63" name="矩形 62">
                <a:extLst>
                  <a:ext uri="{FF2B5EF4-FFF2-40B4-BE49-F238E27FC236}">
                    <a16:creationId xmlns:a16="http://schemas.microsoft.com/office/drawing/2014/main" id="{7D910C79-ABC9-432B-A317-0247307A100C}"/>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sp>
        <p:nvSpPr>
          <p:cNvPr id="12" name="矩形 11">
            <a:extLst>
              <a:ext uri="{FF2B5EF4-FFF2-40B4-BE49-F238E27FC236}">
                <a16:creationId xmlns:a16="http://schemas.microsoft.com/office/drawing/2014/main" id="{D0B49079-B240-4D39-A481-78BBC051D448}"/>
              </a:ext>
            </a:extLst>
          </p:cNvPr>
          <p:cNvSpPr/>
          <p:nvPr/>
        </p:nvSpPr>
        <p:spPr>
          <a:xfrm>
            <a:off x="10645105" y="1172548"/>
            <a:ext cx="369848" cy="374574"/>
          </a:xfrm>
          <a:prstGeom prst="rect">
            <a:avLst/>
          </a:prstGeom>
          <a:solidFill>
            <a:srgbClr val="89B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60000"/>
                  <a:lumOff val="40000"/>
                </a:schemeClr>
              </a:solidFill>
            </a:endParaRPr>
          </a:p>
        </p:txBody>
      </p:sp>
      <p:sp>
        <p:nvSpPr>
          <p:cNvPr id="13" name="文字方塊 12">
            <a:extLst>
              <a:ext uri="{FF2B5EF4-FFF2-40B4-BE49-F238E27FC236}">
                <a16:creationId xmlns:a16="http://schemas.microsoft.com/office/drawing/2014/main" id="{99BA9252-5FCF-4A55-820F-320D69463258}"/>
              </a:ext>
            </a:extLst>
          </p:cNvPr>
          <p:cNvSpPr txBox="1"/>
          <p:nvPr/>
        </p:nvSpPr>
        <p:spPr>
          <a:xfrm>
            <a:off x="11005175" y="1205946"/>
            <a:ext cx="1082348"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類別型欄位</a:t>
            </a:r>
          </a:p>
        </p:txBody>
      </p:sp>
    </p:spTree>
    <p:extLst>
      <p:ext uri="{BB962C8B-B14F-4D97-AF65-F5344CB8AC3E}">
        <p14:creationId xmlns:p14="http://schemas.microsoft.com/office/powerpoint/2010/main" val="39182980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2107685" y="2881719"/>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119</a:t>
            </a:r>
            <a:r>
              <a:rPr lang="zh-TW" altLang="en-US" b="1" dirty="0">
                <a:latin typeface="微軟正黑體" panose="020B0604030504040204" pitchFamily="34" charset="-120"/>
                <a:ea typeface="微軟正黑體" panose="020B0604030504040204" pitchFamily="34" charset="-120"/>
              </a:rPr>
              <a:t>個欄位的基礎</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擴充欄位（五）：最終版</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7" name="十字形 6">
            <a:extLst>
              <a:ext uri="{FF2B5EF4-FFF2-40B4-BE49-F238E27FC236}">
                <a16:creationId xmlns:a16="http://schemas.microsoft.com/office/drawing/2014/main" id="{170121D6-428C-4B1D-8FC7-FEA9C01F8CD4}"/>
              </a:ext>
            </a:extLst>
          </p:cNvPr>
          <p:cNvSpPr/>
          <p:nvPr/>
        </p:nvSpPr>
        <p:spPr>
          <a:xfrm rot="2700000">
            <a:off x="4698833" y="2810432"/>
            <a:ext cx="650623" cy="650623"/>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95DB1065-2AE6-4F1C-A8D6-D87B90D31B8F}"/>
              </a:ext>
            </a:extLst>
          </p:cNvPr>
          <p:cNvSpPr/>
          <p:nvPr/>
        </p:nvSpPr>
        <p:spPr>
          <a:xfrm>
            <a:off x="5980687" y="2472837"/>
            <a:ext cx="2057163" cy="584775"/>
          </a:xfrm>
          <a:prstGeom prst="roundRect">
            <a:avLst/>
          </a:prstGeom>
          <a:solidFill>
            <a:srgbClr val="FFC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商店資訊</a:t>
            </a:r>
          </a:p>
        </p:txBody>
      </p:sp>
      <p:sp>
        <p:nvSpPr>
          <p:cNvPr id="44" name="矩形: 圓角 43">
            <a:extLst>
              <a:ext uri="{FF2B5EF4-FFF2-40B4-BE49-F238E27FC236}">
                <a16:creationId xmlns:a16="http://schemas.microsoft.com/office/drawing/2014/main" id="{E69A67CB-70FB-42E1-AB02-387DD9C60D4D}"/>
              </a:ext>
            </a:extLst>
          </p:cNvPr>
          <p:cNvSpPr/>
          <p:nvPr/>
        </p:nvSpPr>
        <p:spPr>
          <a:xfrm>
            <a:off x="5980687" y="3429000"/>
            <a:ext cx="2057163" cy="584775"/>
          </a:xfrm>
          <a:prstGeom prst="roundRect">
            <a:avLst/>
          </a:prstGeom>
          <a:solidFill>
            <a:srgbClr val="FFC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商品資訊</a:t>
            </a:r>
          </a:p>
        </p:txBody>
      </p:sp>
    </p:spTree>
    <p:extLst>
      <p:ext uri="{BB962C8B-B14F-4D97-AF65-F5344CB8AC3E}">
        <p14:creationId xmlns:p14="http://schemas.microsoft.com/office/powerpoint/2010/main" val="7426043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2107685" y="2881719"/>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119</a:t>
            </a:r>
            <a:r>
              <a:rPr lang="zh-TW" altLang="en-US" b="1" dirty="0">
                <a:latin typeface="微軟正黑體" panose="020B0604030504040204" pitchFamily="34" charset="-120"/>
                <a:ea typeface="微軟正黑體" panose="020B0604030504040204" pitchFamily="34" charset="-120"/>
              </a:rPr>
              <a:t>個欄位的基礎</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5409831"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擴充欄位（五）：最終版</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7" name="十字形 6">
            <a:extLst>
              <a:ext uri="{FF2B5EF4-FFF2-40B4-BE49-F238E27FC236}">
                <a16:creationId xmlns:a16="http://schemas.microsoft.com/office/drawing/2014/main" id="{170121D6-428C-4B1D-8FC7-FEA9C01F8CD4}"/>
              </a:ext>
            </a:extLst>
          </p:cNvPr>
          <p:cNvSpPr/>
          <p:nvPr/>
        </p:nvSpPr>
        <p:spPr>
          <a:xfrm rot="2700000">
            <a:off x="4698833" y="2810432"/>
            <a:ext cx="650623" cy="650623"/>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95DB1065-2AE6-4F1C-A8D6-D87B90D31B8F}"/>
              </a:ext>
            </a:extLst>
          </p:cNvPr>
          <p:cNvSpPr/>
          <p:nvPr/>
        </p:nvSpPr>
        <p:spPr>
          <a:xfrm>
            <a:off x="5980687" y="2472837"/>
            <a:ext cx="2057163"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商店資訊</a:t>
            </a:r>
          </a:p>
        </p:txBody>
      </p:sp>
      <p:sp>
        <p:nvSpPr>
          <p:cNvPr id="44" name="矩形: 圓角 43">
            <a:extLst>
              <a:ext uri="{FF2B5EF4-FFF2-40B4-BE49-F238E27FC236}">
                <a16:creationId xmlns:a16="http://schemas.microsoft.com/office/drawing/2014/main" id="{E69A67CB-70FB-42E1-AB02-387DD9C60D4D}"/>
              </a:ext>
            </a:extLst>
          </p:cNvPr>
          <p:cNvSpPr/>
          <p:nvPr/>
        </p:nvSpPr>
        <p:spPr>
          <a:xfrm>
            <a:off x="5980687" y="3429000"/>
            <a:ext cx="2057163" cy="5847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商品資訊</a:t>
            </a:r>
          </a:p>
        </p:txBody>
      </p:sp>
      <p:sp>
        <p:nvSpPr>
          <p:cNvPr id="5" name="右大括弧 4">
            <a:extLst>
              <a:ext uri="{FF2B5EF4-FFF2-40B4-BE49-F238E27FC236}">
                <a16:creationId xmlns:a16="http://schemas.microsoft.com/office/drawing/2014/main" id="{846FE195-6AEE-438C-A35D-633E10BCFD90}"/>
              </a:ext>
            </a:extLst>
          </p:cNvPr>
          <p:cNvSpPr/>
          <p:nvPr/>
        </p:nvSpPr>
        <p:spPr>
          <a:xfrm>
            <a:off x="8505022" y="2472837"/>
            <a:ext cx="638967" cy="15409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010DA805-562E-4C0D-8C95-633FDDD8E120}"/>
              </a:ext>
            </a:extLst>
          </p:cNvPr>
          <p:cNvSpPr txBox="1"/>
          <p:nvPr/>
        </p:nvSpPr>
        <p:spPr>
          <a:xfrm>
            <a:off x="9490499" y="2966581"/>
            <a:ext cx="1542410" cy="523220"/>
          </a:xfrm>
          <a:prstGeom prst="rect">
            <a:avLst/>
          </a:prstGeom>
          <a:noFill/>
        </p:spPr>
        <p:txBody>
          <a:bodyPr wrap="none" rtlCol="0">
            <a:spAutoFit/>
          </a:bodyPr>
          <a:lstStyle/>
          <a:p>
            <a:r>
              <a:rPr lang="en-US" altLang="zh-TW" sz="2800" b="1" dirty="0">
                <a:latin typeface="微軟正黑體" panose="020B0604030504040204" pitchFamily="34" charset="-120"/>
                <a:ea typeface="微軟正黑體" panose="020B0604030504040204" pitchFamily="34" charset="-120"/>
              </a:rPr>
              <a:t>339</a:t>
            </a:r>
            <a:r>
              <a:rPr lang="zh-TW" altLang="en-US" sz="2800" b="1" dirty="0">
                <a:latin typeface="微軟正黑體" panose="020B0604030504040204" pitchFamily="34" charset="-120"/>
                <a:ea typeface="微軟正黑體" panose="020B0604030504040204" pitchFamily="34" charset="-120"/>
              </a:rPr>
              <a:t>欄位</a:t>
            </a:r>
          </a:p>
        </p:txBody>
      </p:sp>
    </p:spTree>
    <p:extLst>
      <p:ext uri="{BB962C8B-B14F-4D97-AF65-F5344CB8AC3E}">
        <p14:creationId xmlns:p14="http://schemas.microsoft.com/office/powerpoint/2010/main" val="16220424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2107685" y="2881719"/>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119</a:t>
            </a:r>
            <a:r>
              <a:rPr lang="zh-TW" altLang="en-US" b="1" dirty="0">
                <a:latin typeface="微軟正黑體" panose="020B0604030504040204" pitchFamily="34" charset="-120"/>
                <a:ea typeface="微軟正黑體" panose="020B0604030504040204" pitchFamily="34" charset="-120"/>
              </a:rPr>
              <a:t>個欄位的基礎</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模型成果（最終版）：</a:t>
            </a:r>
            <a:r>
              <a:rPr lang="en-US" altLang="zh-TW" sz="3200" b="1" dirty="0">
                <a:solidFill>
                  <a:srgbClr val="6C3A27"/>
                </a:solidFill>
                <a:latin typeface="微軟正黑體" panose="020B0604030504040204" pitchFamily="34" charset="-120"/>
                <a:ea typeface="微軟正黑體" panose="020B0604030504040204" pitchFamily="34" charset="-120"/>
              </a:rPr>
              <a:t>339</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7" name="十字形 6">
            <a:extLst>
              <a:ext uri="{FF2B5EF4-FFF2-40B4-BE49-F238E27FC236}">
                <a16:creationId xmlns:a16="http://schemas.microsoft.com/office/drawing/2014/main" id="{170121D6-428C-4B1D-8FC7-FEA9C01F8CD4}"/>
              </a:ext>
            </a:extLst>
          </p:cNvPr>
          <p:cNvSpPr/>
          <p:nvPr/>
        </p:nvSpPr>
        <p:spPr>
          <a:xfrm rot="2700000">
            <a:off x="4698833" y="2810432"/>
            <a:ext cx="650623" cy="650623"/>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95DB1065-2AE6-4F1C-A8D6-D87B90D31B8F}"/>
              </a:ext>
            </a:extLst>
          </p:cNvPr>
          <p:cNvSpPr/>
          <p:nvPr/>
        </p:nvSpPr>
        <p:spPr>
          <a:xfrm>
            <a:off x="5980687" y="2472837"/>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商店資訊</a:t>
            </a:r>
          </a:p>
        </p:txBody>
      </p:sp>
      <p:sp>
        <p:nvSpPr>
          <p:cNvPr id="44" name="矩形: 圓角 43">
            <a:extLst>
              <a:ext uri="{FF2B5EF4-FFF2-40B4-BE49-F238E27FC236}">
                <a16:creationId xmlns:a16="http://schemas.microsoft.com/office/drawing/2014/main" id="{E69A67CB-70FB-42E1-AB02-387DD9C60D4D}"/>
              </a:ext>
            </a:extLst>
          </p:cNvPr>
          <p:cNvSpPr/>
          <p:nvPr/>
        </p:nvSpPr>
        <p:spPr>
          <a:xfrm>
            <a:off x="5980687" y="3429000"/>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商品資訊</a:t>
            </a:r>
          </a:p>
        </p:txBody>
      </p:sp>
      <p:sp>
        <p:nvSpPr>
          <p:cNvPr id="5" name="右大括弧 4">
            <a:extLst>
              <a:ext uri="{FF2B5EF4-FFF2-40B4-BE49-F238E27FC236}">
                <a16:creationId xmlns:a16="http://schemas.microsoft.com/office/drawing/2014/main" id="{846FE195-6AEE-438C-A35D-633E10BCFD90}"/>
              </a:ext>
            </a:extLst>
          </p:cNvPr>
          <p:cNvSpPr/>
          <p:nvPr/>
        </p:nvSpPr>
        <p:spPr>
          <a:xfrm>
            <a:off x="8505022" y="2472837"/>
            <a:ext cx="638967" cy="15409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010DA805-562E-4C0D-8C95-633FDDD8E120}"/>
              </a:ext>
            </a:extLst>
          </p:cNvPr>
          <p:cNvSpPr txBox="1"/>
          <p:nvPr/>
        </p:nvSpPr>
        <p:spPr>
          <a:xfrm>
            <a:off x="9490499" y="2966581"/>
            <a:ext cx="1542410" cy="523220"/>
          </a:xfrm>
          <a:prstGeom prst="rect">
            <a:avLst/>
          </a:prstGeom>
          <a:noFill/>
        </p:spPr>
        <p:txBody>
          <a:bodyPr wrap="none" rtlCol="0">
            <a:spAutoFit/>
          </a:bodyPr>
          <a:lstStyle/>
          <a:p>
            <a:r>
              <a:rPr lang="en-US" altLang="zh-TW" sz="2800" b="1" dirty="0">
                <a:latin typeface="微軟正黑體" panose="020B0604030504040204" pitchFamily="34" charset="-120"/>
                <a:ea typeface="微軟正黑體" panose="020B0604030504040204" pitchFamily="34" charset="-120"/>
              </a:rPr>
              <a:t>339</a:t>
            </a:r>
            <a:r>
              <a:rPr lang="zh-TW" altLang="en-US" sz="2800" b="1" dirty="0">
                <a:latin typeface="微軟正黑體" panose="020B0604030504040204" pitchFamily="34" charset="-120"/>
                <a:ea typeface="微軟正黑體" panose="020B0604030504040204" pitchFamily="34" charset="-120"/>
              </a:rPr>
              <a:t>欄位</a:t>
            </a:r>
          </a:p>
        </p:txBody>
      </p:sp>
      <p:sp>
        <p:nvSpPr>
          <p:cNvPr id="38" name="矩形 37">
            <a:extLst>
              <a:ext uri="{FF2B5EF4-FFF2-40B4-BE49-F238E27FC236}">
                <a16:creationId xmlns:a16="http://schemas.microsoft.com/office/drawing/2014/main" id="{2D23A24C-A326-49E3-8790-BF921760979D}"/>
              </a:ext>
            </a:extLst>
          </p:cNvPr>
          <p:cNvSpPr/>
          <p:nvPr/>
        </p:nvSpPr>
        <p:spPr>
          <a:xfrm>
            <a:off x="1276248" y="977957"/>
            <a:ext cx="10576181" cy="457454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1043A7A1-5209-4DCB-A125-05211437BF1F}"/>
              </a:ext>
            </a:extLst>
          </p:cNvPr>
          <p:cNvGrpSpPr/>
          <p:nvPr/>
        </p:nvGrpSpPr>
        <p:grpSpPr>
          <a:xfrm>
            <a:off x="5173281" y="1206166"/>
            <a:ext cx="2947227" cy="1557939"/>
            <a:chOff x="6068608" y="2339331"/>
            <a:chExt cx="2947227" cy="1557939"/>
          </a:xfrm>
        </p:grpSpPr>
        <p:sp>
          <p:nvSpPr>
            <p:cNvPr id="41" name="矩形: 圓角 40">
              <a:extLst>
                <a:ext uri="{FF2B5EF4-FFF2-40B4-BE49-F238E27FC236}">
                  <a16:creationId xmlns:a16="http://schemas.microsoft.com/office/drawing/2014/main" id="{33B119B2-A362-4467-AAE5-B5D64A7386DA}"/>
                </a:ext>
              </a:extLst>
            </p:cNvPr>
            <p:cNvSpPr/>
            <p:nvPr/>
          </p:nvSpPr>
          <p:spPr>
            <a:xfrm>
              <a:off x="6068608" y="2881463"/>
              <a:ext cx="2183026"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欄位增幅</a:t>
              </a:r>
            </a:p>
          </p:txBody>
        </p:sp>
        <p:sp>
          <p:nvSpPr>
            <p:cNvPr id="42" name="箭號: 向下 41">
              <a:extLst>
                <a:ext uri="{FF2B5EF4-FFF2-40B4-BE49-F238E27FC236}">
                  <a16:creationId xmlns:a16="http://schemas.microsoft.com/office/drawing/2014/main" id="{FEA52E83-DE53-4602-B56C-FF44E3C780EB}"/>
                </a:ext>
              </a:extLst>
            </p:cNvPr>
            <p:cNvSpPr/>
            <p:nvPr/>
          </p:nvSpPr>
          <p:spPr>
            <a:xfrm flipV="1">
              <a:off x="8373745" y="2339331"/>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箭號: 向下 44">
              <a:extLst>
                <a:ext uri="{FF2B5EF4-FFF2-40B4-BE49-F238E27FC236}">
                  <a16:creationId xmlns:a16="http://schemas.microsoft.com/office/drawing/2014/main" id="{17C92E56-7048-4B03-860D-FE48276E7E71}"/>
                </a:ext>
              </a:extLst>
            </p:cNvPr>
            <p:cNvSpPr/>
            <p:nvPr/>
          </p:nvSpPr>
          <p:spPr>
            <a:xfrm flipV="1">
              <a:off x="8353427" y="2881463"/>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0131549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2107685" y="2881719"/>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119</a:t>
            </a:r>
            <a:r>
              <a:rPr lang="zh-TW" altLang="en-US" b="1" dirty="0">
                <a:latin typeface="微軟正黑體" panose="020B0604030504040204" pitchFamily="34" charset="-120"/>
                <a:ea typeface="微軟正黑體" panose="020B0604030504040204" pitchFamily="34" charset="-120"/>
              </a:rPr>
              <a:t>個欄位的基礎</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模型成果（最終版）：</a:t>
            </a:r>
            <a:r>
              <a:rPr lang="en-US" altLang="zh-TW" sz="3200" b="1" dirty="0">
                <a:solidFill>
                  <a:srgbClr val="6C3A27"/>
                </a:solidFill>
                <a:latin typeface="微軟正黑體" panose="020B0604030504040204" pitchFamily="34" charset="-120"/>
                <a:ea typeface="微軟正黑體" panose="020B0604030504040204" pitchFamily="34" charset="-120"/>
              </a:rPr>
              <a:t>339</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7" name="十字形 6">
            <a:extLst>
              <a:ext uri="{FF2B5EF4-FFF2-40B4-BE49-F238E27FC236}">
                <a16:creationId xmlns:a16="http://schemas.microsoft.com/office/drawing/2014/main" id="{170121D6-428C-4B1D-8FC7-FEA9C01F8CD4}"/>
              </a:ext>
            </a:extLst>
          </p:cNvPr>
          <p:cNvSpPr/>
          <p:nvPr/>
        </p:nvSpPr>
        <p:spPr>
          <a:xfrm rot="2700000">
            <a:off x="4698833" y="2810432"/>
            <a:ext cx="650623" cy="650623"/>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95DB1065-2AE6-4F1C-A8D6-D87B90D31B8F}"/>
              </a:ext>
            </a:extLst>
          </p:cNvPr>
          <p:cNvSpPr/>
          <p:nvPr/>
        </p:nvSpPr>
        <p:spPr>
          <a:xfrm>
            <a:off x="5980687" y="2472837"/>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商店資訊</a:t>
            </a:r>
          </a:p>
        </p:txBody>
      </p:sp>
      <p:sp>
        <p:nvSpPr>
          <p:cNvPr id="44" name="矩形: 圓角 43">
            <a:extLst>
              <a:ext uri="{FF2B5EF4-FFF2-40B4-BE49-F238E27FC236}">
                <a16:creationId xmlns:a16="http://schemas.microsoft.com/office/drawing/2014/main" id="{E69A67CB-70FB-42E1-AB02-387DD9C60D4D}"/>
              </a:ext>
            </a:extLst>
          </p:cNvPr>
          <p:cNvSpPr/>
          <p:nvPr/>
        </p:nvSpPr>
        <p:spPr>
          <a:xfrm>
            <a:off x="5980687" y="3429000"/>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商品資訊</a:t>
            </a:r>
          </a:p>
        </p:txBody>
      </p:sp>
      <p:sp>
        <p:nvSpPr>
          <p:cNvPr id="5" name="右大括弧 4">
            <a:extLst>
              <a:ext uri="{FF2B5EF4-FFF2-40B4-BE49-F238E27FC236}">
                <a16:creationId xmlns:a16="http://schemas.microsoft.com/office/drawing/2014/main" id="{846FE195-6AEE-438C-A35D-633E10BCFD90}"/>
              </a:ext>
            </a:extLst>
          </p:cNvPr>
          <p:cNvSpPr/>
          <p:nvPr/>
        </p:nvSpPr>
        <p:spPr>
          <a:xfrm>
            <a:off x="8505022" y="2472837"/>
            <a:ext cx="638967" cy="15409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010DA805-562E-4C0D-8C95-633FDDD8E120}"/>
              </a:ext>
            </a:extLst>
          </p:cNvPr>
          <p:cNvSpPr txBox="1"/>
          <p:nvPr/>
        </p:nvSpPr>
        <p:spPr>
          <a:xfrm>
            <a:off x="9490499" y="2966581"/>
            <a:ext cx="1542410" cy="523220"/>
          </a:xfrm>
          <a:prstGeom prst="rect">
            <a:avLst/>
          </a:prstGeom>
          <a:noFill/>
        </p:spPr>
        <p:txBody>
          <a:bodyPr wrap="none" rtlCol="0">
            <a:spAutoFit/>
          </a:bodyPr>
          <a:lstStyle/>
          <a:p>
            <a:r>
              <a:rPr lang="en-US" altLang="zh-TW" sz="2800" b="1" dirty="0">
                <a:latin typeface="微軟正黑體" panose="020B0604030504040204" pitchFamily="34" charset="-120"/>
                <a:ea typeface="微軟正黑體" panose="020B0604030504040204" pitchFamily="34" charset="-120"/>
              </a:rPr>
              <a:t>339</a:t>
            </a:r>
            <a:r>
              <a:rPr lang="zh-TW" altLang="en-US" sz="2800" b="1" dirty="0">
                <a:latin typeface="微軟正黑體" panose="020B0604030504040204" pitchFamily="34" charset="-120"/>
                <a:ea typeface="微軟正黑體" panose="020B0604030504040204" pitchFamily="34" charset="-120"/>
              </a:rPr>
              <a:t>欄位</a:t>
            </a:r>
          </a:p>
        </p:txBody>
      </p:sp>
      <p:sp>
        <p:nvSpPr>
          <p:cNvPr id="38" name="矩形 37">
            <a:extLst>
              <a:ext uri="{FF2B5EF4-FFF2-40B4-BE49-F238E27FC236}">
                <a16:creationId xmlns:a16="http://schemas.microsoft.com/office/drawing/2014/main" id="{2D23A24C-A326-49E3-8790-BF921760979D}"/>
              </a:ext>
            </a:extLst>
          </p:cNvPr>
          <p:cNvSpPr/>
          <p:nvPr/>
        </p:nvSpPr>
        <p:spPr>
          <a:xfrm>
            <a:off x="1276248" y="977957"/>
            <a:ext cx="10576181" cy="457454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1043A7A1-5209-4DCB-A125-05211437BF1F}"/>
              </a:ext>
            </a:extLst>
          </p:cNvPr>
          <p:cNvGrpSpPr/>
          <p:nvPr/>
        </p:nvGrpSpPr>
        <p:grpSpPr>
          <a:xfrm>
            <a:off x="5173281" y="1206166"/>
            <a:ext cx="2949921" cy="1557939"/>
            <a:chOff x="6068608" y="2339331"/>
            <a:chExt cx="2949921" cy="1557939"/>
          </a:xfrm>
        </p:grpSpPr>
        <p:sp>
          <p:nvSpPr>
            <p:cNvPr id="41" name="矩形: 圓角 40">
              <a:extLst>
                <a:ext uri="{FF2B5EF4-FFF2-40B4-BE49-F238E27FC236}">
                  <a16:creationId xmlns:a16="http://schemas.microsoft.com/office/drawing/2014/main" id="{33B119B2-A362-4467-AAE5-B5D64A7386DA}"/>
                </a:ext>
              </a:extLst>
            </p:cNvPr>
            <p:cNvSpPr/>
            <p:nvPr/>
          </p:nvSpPr>
          <p:spPr>
            <a:xfrm>
              <a:off x="6068608" y="2881463"/>
              <a:ext cx="2183026"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欄位增幅</a:t>
              </a:r>
            </a:p>
          </p:txBody>
        </p:sp>
        <p:sp>
          <p:nvSpPr>
            <p:cNvPr id="42" name="箭號: 向下 41">
              <a:extLst>
                <a:ext uri="{FF2B5EF4-FFF2-40B4-BE49-F238E27FC236}">
                  <a16:creationId xmlns:a16="http://schemas.microsoft.com/office/drawing/2014/main" id="{FEA52E83-DE53-4602-B56C-FF44E3C780EB}"/>
                </a:ext>
              </a:extLst>
            </p:cNvPr>
            <p:cNvSpPr/>
            <p:nvPr/>
          </p:nvSpPr>
          <p:spPr>
            <a:xfrm flipV="1">
              <a:off x="8373745" y="2339331"/>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箭號: 向下 44">
              <a:extLst>
                <a:ext uri="{FF2B5EF4-FFF2-40B4-BE49-F238E27FC236}">
                  <a16:creationId xmlns:a16="http://schemas.microsoft.com/office/drawing/2014/main" id="{17C92E56-7048-4B03-860D-FE48276E7E71}"/>
                </a:ext>
              </a:extLst>
            </p:cNvPr>
            <p:cNvSpPr/>
            <p:nvPr/>
          </p:nvSpPr>
          <p:spPr>
            <a:xfrm flipV="1">
              <a:off x="8376439" y="2881463"/>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 name="矩形: 圓角 45">
            <a:extLst>
              <a:ext uri="{FF2B5EF4-FFF2-40B4-BE49-F238E27FC236}">
                <a16:creationId xmlns:a16="http://schemas.microsoft.com/office/drawing/2014/main" id="{6C23166B-F061-4B33-8433-99E865C2E7DD}"/>
              </a:ext>
            </a:extLst>
          </p:cNvPr>
          <p:cNvSpPr/>
          <p:nvPr/>
        </p:nvSpPr>
        <p:spPr>
          <a:xfrm>
            <a:off x="5681489" y="2922107"/>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47" name="箭號: 向下 46">
            <a:extLst>
              <a:ext uri="{FF2B5EF4-FFF2-40B4-BE49-F238E27FC236}">
                <a16:creationId xmlns:a16="http://schemas.microsoft.com/office/drawing/2014/main" id="{A876A122-7581-4CDC-994F-FE928558C8EC}"/>
              </a:ext>
            </a:extLst>
          </p:cNvPr>
          <p:cNvSpPr/>
          <p:nvPr/>
        </p:nvSpPr>
        <p:spPr>
          <a:xfrm>
            <a:off x="7538528" y="2963562"/>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78278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23" name="矩形: 圓角 22">
            <a:extLst>
              <a:ext uri="{FF2B5EF4-FFF2-40B4-BE49-F238E27FC236}">
                <a16:creationId xmlns:a16="http://schemas.microsoft.com/office/drawing/2014/main" id="{7A058C8B-5A32-4866-ABF7-867DD0C792FB}"/>
              </a:ext>
            </a:extLst>
          </p:cNvPr>
          <p:cNvSpPr/>
          <p:nvPr/>
        </p:nvSpPr>
        <p:spPr>
          <a:xfrm>
            <a:off x="2107685" y="2881719"/>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119</a:t>
            </a:r>
            <a:r>
              <a:rPr lang="zh-TW" altLang="en-US" b="1" dirty="0">
                <a:latin typeface="微軟正黑體" panose="020B0604030504040204" pitchFamily="34" charset="-120"/>
                <a:ea typeface="微軟正黑體" panose="020B0604030504040204" pitchFamily="34" charset="-120"/>
              </a:rPr>
              <a:t>個欄位的基礎</a:t>
            </a:r>
          </a:p>
        </p:txBody>
      </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en-US" altLang="zh-TW" sz="3200" b="1" dirty="0" err="1">
                <a:solidFill>
                  <a:srgbClr val="6C3A27"/>
                </a:solidFill>
                <a:latin typeface="微軟正黑體" panose="020B0604030504040204" pitchFamily="34" charset="-120"/>
                <a:ea typeface="微軟正黑體" panose="020B0604030504040204" pitchFamily="34" charset="-120"/>
              </a:rPr>
              <a:t>LightGBM</a:t>
            </a:r>
            <a:r>
              <a:rPr lang="zh-TW" altLang="en-US" sz="3200" b="1" dirty="0">
                <a:solidFill>
                  <a:srgbClr val="6C3A27"/>
                </a:solidFill>
                <a:latin typeface="微軟正黑體" panose="020B0604030504040204" pitchFamily="34" charset="-120"/>
                <a:ea typeface="微軟正黑體" panose="020B0604030504040204" pitchFamily="34" charset="-120"/>
              </a:rPr>
              <a:t>模型成果（最終版）：</a:t>
            </a:r>
            <a:r>
              <a:rPr lang="en-US" altLang="zh-TW" sz="3200" b="1" dirty="0">
                <a:solidFill>
                  <a:srgbClr val="6C3A27"/>
                </a:solidFill>
                <a:latin typeface="微軟正黑體" panose="020B0604030504040204" pitchFamily="34" charset="-120"/>
                <a:ea typeface="微軟正黑體" panose="020B0604030504040204" pitchFamily="34" charset="-120"/>
              </a:rPr>
              <a:t>339</a:t>
            </a:r>
            <a:r>
              <a:rPr lang="zh-TW" altLang="en-US" sz="3200" b="1" dirty="0">
                <a:solidFill>
                  <a:srgbClr val="6C3A27"/>
                </a:solidFill>
                <a:latin typeface="微軟正黑體" panose="020B0604030504040204" pitchFamily="34" charset="-120"/>
                <a:ea typeface="微軟正黑體" panose="020B0604030504040204" pitchFamily="34" charset="-120"/>
              </a:rPr>
              <a:t>欄位</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7" name="十字形 6">
            <a:extLst>
              <a:ext uri="{FF2B5EF4-FFF2-40B4-BE49-F238E27FC236}">
                <a16:creationId xmlns:a16="http://schemas.microsoft.com/office/drawing/2014/main" id="{170121D6-428C-4B1D-8FC7-FEA9C01F8CD4}"/>
              </a:ext>
            </a:extLst>
          </p:cNvPr>
          <p:cNvSpPr/>
          <p:nvPr/>
        </p:nvSpPr>
        <p:spPr>
          <a:xfrm rot="2700000">
            <a:off x="4698833" y="2810432"/>
            <a:ext cx="650623" cy="650623"/>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95DB1065-2AE6-4F1C-A8D6-D87B90D31B8F}"/>
              </a:ext>
            </a:extLst>
          </p:cNvPr>
          <p:cNvSpPr/>
          <p:nvPr/>
        </p:nvSpPr>
        <p:spPr>
          <a:xfrm>
            <a:off x="5980687" y="2472837"/>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商店資訊</a:t>
            </a:r>
          </a:p>
        </p:txBody>
      </p:sp>
      <p:sp>
        <p:nvSpPr>
          <p:cNvPr id="44" name="矩形: 圓角 43">
            <a:extLst>
              <a:ext uri="{FF2B5EF4-FFF2-40B4-BE49-F238E27FC236}">
                <a16:creationId xmlns:a16="http://schemas.microsoft.com/office/drawing/2014/main" id="{E69A67CB-70FB-42E1-AB02-387DD9C60D4D}"/>
              </a:ext>
            </a:extLst>
          </p:cNvPr>
          <p:cNvSpPr/>
          <p:nvPr/>
        </p:nvSpPr>
        <p:spPr>
          <a:xfrm>
            <a:off x="5980687" y="3429000"/>
            <a:ext cx="2057163"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商品資訊</a:t>
            </a:r>
          </a:p>
        </p:txBody>
      </p:sp>
      <p:sp>
        <p:nvSpPr>
          <p:cNvPr id="5" name="右大括弧 4">
            <a:extLst>
              <a:ext uri="{FF2B5EF4-FFF2-40B4-BE49-F238E27FC236}">
                <a16:creationId xmlns:a16="http://schemas.microsoft.com/office/drawing/2014/main" id="{846FE195-6AEE-438C-A35D-633E10BCFD90}"/>
              </a:ext>
            </a:extLst>
          </p:cNvPr>
          <p:cNvSpPr/>
          <p:nvPr/>
        </p:nvSpPr>
        <p:spPr>
          <a:xfrm>
            <a:off x="8505022" y="2472837"/>
            <a:ext cx="638967" cy="15409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010DA805-562E-4C0D-8C95-633FDDD8E120}"/>
              </a:ext>
            </a:extLst>
          </p:cNvPr>
          <p:cNvSpPr txBox="1"/>
          <p:nvPr/>
        </p:nvSpPr>
        <p:spPr>
          <a:xfrm>
            <a:off x="9490499" y="2966581"/>
            <a:ext cx="1542410" cy="523220"/>
          </a:xfrm>
          <a:prstGeom prst="rect">
            <a:avLst/>
          </a:prstGeom>
          <a:noFill/>
        </p:spPr>
        <p:txBody>
          <a:bodyPr wrap="none" rtlCol="0">
            <a:spAutoFit/>
          </a:bodyPr>
          <a:lstStyle/>
          <a:p>
            <a:r>
              <a:rPr lang="en-US" altLang="zh-TW" sz="2800" b="1" dirty="0">
                <a:latin typeface="微軟正黑體" panose="020B0604030504040204" pitchFamily="34" charset="-120"/>
                <a:ea typeface="微軟正黑體" panose="020B0604030504040204" pitchFamily="34" charset="-120"/>
              </a:rPr>
              <a:t>339</a:t>
            </a:r>
            <a:r>
              <a:rPr lang="zh-TW" altLang="en-US" sz="2800" b="1" dirty="0">
                <a:latin typeface="微軟正黑體" panose="020B0604030504040204" pitchFamily="34" charset="-120"/>
                <a:ea typeface="微軟正黑體" panose="020B0604030504040204" pitchFamily="34" charset="-120"/>
              </a:rPr>
              <a:t>欄位</a:t>
            </a:r>
          </a:p>
        </p:txBody>
      </p:sp>
      <p:sp>
        <p:nvSpPr>
          <p:cNvPr id="38" name="矩形 37">
            <a:extLst>
              <a:ext uri="{FF2B5EF4-FFF2-40B4-BE49-F238E27FC236}">
                <a16:creationId xmlns:a16="http://schemas.microsoft.com/office/drawing/2014/main" id="{2D23A24C-A326-49E3-8790-BF921760979D}"/>
              </a:ext>
            </a:extLst>
          </p:cNvPr>
          <p:cNvSpPr/>
          <p:nvPr/>
        </p:nvSpPr>
        <p:spPr>
          <a:xfrm>
            <a:off x="1276248" y="977957"/>
            <a:ext cx="10576181" cy="457454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1043A7A1-5209-4DCB-A125-05211437BF1F}"/>
              </a:ext>
            </a:extLst>
          </p:cNvPr>
          <p:cNvGrpSpPr/>
          <p:nvPr/>
        </p:nvGrpSpPr>
        <p:grpSpPr>
          <a:xfrm>
            <a:off x="5173281" y="1206166"/>
            <a:ext cx="2952621" cy="1557939"/>
            <a:chOff x="6068608" y="2339331"/>
            <a:chExt cx="2952621" cy="1557939"/>
          </a:xfrm>
        </p:grpSpPr>
        <p:sp>
          <p:nvSpPr>
            <p:cNvPr id="41" name="矩形: 圓角 40">
              <a:extLst>
                <a:ext uri="{FF2B5EF4-FFF2-40B4-BE49-F238E27FC236}">
                  <a16:creationId xmlns:a16="http://schemas.microsoft.com/office/drawing/2014/main" id="{33B119B2-A362-4467-AAE5-B5D64A7386DA}"/>
                </a:ext>
              </a:extLst>
            </p:cNvPr>
            <p:cNvSpPr/>
            <p:nvPr/>
          </p:nvSpPr>
          <p:spPr>
            <a:xfrm>
              <a:off x="6068608" y="2881463"/>
              <a:ext cx="2183026"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欄位增幅</a:t>
              </a:r>
            </a:p>
          </p:txBody>
        </p:sp>
        <p:sp>
          <p:nvSpPr>
            <p:cNvPr id="42" name="箭號: 向下 41">
              <a:extLst>
                <a:ext uri="{FF2B5EF4-FFF2-40B4-BE49-F238E27FC236}">
                  <a16:creationId xmlns:a16="http://schemas.microsoft.com/office/drawing/2014/main" id="{FEA52E83-DE53-4602-B56C-FF44E3C780EB}"/>
                </a:ext>
              </a:extLst>
            </p:cNvPr>
            <p:cNvSpPr/>
            <p:nvPr/>
          </p:nvSpPr>
          <p:spPr>
            <a:xfrm flipV="1">
              <a:off x="8373745" y="2339331"/>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箭號: 向下 44">
              <a:extLst>
                <a:ext uri="{FF2B5EF4-FFF2-40B4-BE49-F238E27FC236}">
                  <a16:creationId xmlns:a16="http://schemas.microsoft.com/office/drawing/2014/main" id="{17C92E56-7048-4B03-860D-FE48276E7E71}"/>
                </a:ext>
              </a:extLst>
            </p:cNvPr>
            <p:cNvSpPr/>
            <p:nvPr/>
          </p:nvSpPr>
          <p:spPr>
            <a:xfrm flipV="1">
              <a:off x="8379139" y="2881463"/>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 name="矩形: 圓角 45">
            <a:extLst>
              <a:ext uri="{FF2B5EF4-FFF2-40B4-BE49-F238E27FC236}">
                <a16:creationId xmlns:a16="http://schemas.microsoft.com/office/drawing/2014/main" id="{6C23166B-F061-4B33-8433-99E865C2E7DD}"/>
              </a:ext>
            </a:extLst>
          </p:cNvPr>
          <p:cNvSpPr/>
          <p:nvPr/>
        </p:nvSpPr>
        <p:spPr>
          <a:xfrm>
            <a:off x="5681489" y="2922107"/>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誤差</a:t>
            </a:r>
          </a:p>
        </p:txBody>
      </p:sp>
      <p:sp>
        <p:nvSpPr>
          <p:cNvPr id="47" name="箭號: 向下 46">
            <a:extLst>
              <a:ext uri="{FF2B5EF4-FFF2-40B4-BE49-F238E27FC236}">
                <a16:creationId xmlns:a16="http://schemas.microsoft.com/office/drawing/2014/main" id="{A876A122-7581-4CDC-994F-FE928558C8EC}"/>
              </a:ext>
            </a:extLst>
          </p:cNvPr>
          <p:cNvSpPr/>
          <p:nvPr/>
        </p:nvSpPr>
        <p:spPr>
          <a:xfrm>
            <a:off x="7538528" y="2963562"/>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3E55F975-F330-4B77-A7AC-86D7CFD63397}"/>
              </a:ext>
            </a:extLst>
          </p:cNvPr>
          <p:cNvSpPr/>
          <p:nvPr/>
        </p:nvSpPr>
        <p:spPr>
          <a:xfrm>
            <a:off x="5698634" y="4106076"/>
            <a:ext cx="1657673" cy="10158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latin typeface="微軟正黑體" panose="020B0604030504040204" pitchFamily="34" charset="-120"/>
                <a:ea typeface="微軟正黑體" panose="020B0604030504040204" pitchFamily="34" charset="-120"/>
              </a:rPr>
              <a:t>名次</a:t>
            </a:r>
          </a:p>
        </p:txBody>
      </p:sp>
      <p:sp>
        <p:nvSpPr>
          <p:cNvPr id="49" name="箭號: 向下 48">
            <a:extLst>
              <a:ext uri="{FF2B5EF4-FFF2-40B4-BE49-F238E27FC236}">
                <a16:creationId xmlns:a16="http://schemas.microsoft.com/office/drawing/2014/main" id="{D4834F72-C8C6-400D-9553-BD89C67F25E8}"/>
              </a:ext>
            </a:extLst>
          </p:cNvPr>
          <p:cNvSpPr/>
          <p:nvPr/>
        </p:nvSpPr>
        <p:spPr>
          <a:xfrm flipV="1">
            <a:off x="7550000" y="4089783"/>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B1596479-7C0F-4671-B871-4DB1B44771D8}"/>
              </a:ext>
            </a:extLst>
          </p:cNvPr>
          <p:cNvSpPr/>
          <p:nvPr/>
        </p:nvSpPr>
        <p:spPr>
          <a:xfrm flipV="1">
            <a:off x="7553610" y="4631915"/>
            <a:ext cx="642090" cy="95672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77866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226616F-BAE8-4FE9-BC7C-B209A753D0FE}"/>
              </a:ext>
            </a:extLst>
          </p:cNvPr>
          <p:cNvSpPr/>
          <p:nvPr/>
        </p:nvSpPr>
        <p:spPr>
          <a:xfrm>
            <a:off x="1565526" y="769554"/>
            <a:ext cx="799605" cy="65713"/>
          </a:xfrm>
          <a:prstGeom prst="rect">
            <a:avLst/>
          </a:prstGeom>
          <a:solidFill>
            <a:srgbClr val="E5C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C3D8147F-C0BC-4F36-875F-80E74CB3C573}"/>
              </a:ext>
            </a:extLst>
          </p:cNvPr>
          <p:cNvSpPr/>
          <p:nvPr/>
        </p:nvSpPr>
        <p:spPr>
          <a:xfrm>
            <a:off x="10551220" y="116626"/>
            <a:ext cx="1569660" cy="369332"/>
          </a:xfrm>
          <a:prstGeom prst="rect">
            <a:avLst/>
          </a:prstGeom>
        </p:spPr>
        <p:txBody>
          <a:bodyPr wrap="none">
            <a:spAutoFit/>
          </a:bodyPr>
          <a:lstStyle/>
          <a:p>
            <a:r>
              <a:rPr lang="zh-TW" altLang="en-US" dirty="0">
                <a:solidFill>
                  <a:srgbClr val="6B4834"/>
                </a:solidFill>
                <a:latin typeface="Microsoft JhengHei Light" panose="020B0304030504040204" pitchFamily="34" charset="-120"/>
                <a:ea typeface="Microsoft JhengHei Light" panose="020B0304030504040204" pitchFamily="34" charset="-120"/>
              </a:rPr>
              <a:t>講者：王復芸</a:t>
            </a:r>
            <a:endParaRPr lang="zh-TW" altLang="en-US" dirty="0"/>
          </a:p>
        </p:txBody>
      </p:sp>
      <p:sp>
        <p:nvSpPr>
          <p:cNvPr id="89" name="橢圓 88">
            <a:extLst>
              <a:ext uri="{FF2B5EF4-FFF2-40B4-BE49-F238E27FC236}">
                <a16:creationId xmlns:a16="http://schemas.microsoft.com/office/drawing/2014/main" id="{216FA1EE-BBBA-45A2-AA0B-B94E95D85293}"/>
              </a:ext>
            </a:extLst>
          </p:cNvPr>
          <p:cNvSpPr/>
          <p:nvPr/>
        </p:nvSpPr>
        <p:spPr>
          <a:xfrm>
            <a:off x="6128909" y="3386095"/>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1318C9D-2632-4CDC-A614-2F16640EEDE1}"/>
              </a:ext>
            </a:extLst>
          </p:cNvPr>
          <p:cNvSpPr/>
          <p:nvPr/>
        </p:nvSpPr>
        <p:spPr>
          <a:xfrm>
            <a:off x="5969405" y="3466494"/>
            <a:ext cx="129309" cy="1293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6DF78E5E-1361-4B66-9982-7C96E5316E90}"/>
              </a:ext>
            </a:extLst>
          </p:cNvPr>
          <p:cNvSpPr/>
          <p:nvPr/>
        </p:nvSpPr>
        <p:spPr>
          <a:xfrm>
            <a:off x="10261748" y="3456692"/>
            <a:ext cx="172963" cy="172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8" name="群組 67">
            <a:extLst>
              <a:ext uri="{FF2B5EF4-FFF2-40B4-BE49-F238E27FC236}">
                <a16:creationId xmlns:a16="http://schemas.microsoft.com/office/drawing/2014/main" id="{E91B7CE0-AD85-4444-AC9B-D5A2263595C8}"/>
              </a:ext>
            </a:extLst>
          </p:cNvPr>
          <p:cNvGrpSpPr/>
          <p:nvPr/>
        </p:nvGrpSpPr>
        <p:grpSpPr>
          <a:xfrm>
            <a:off x="0" y="5841194"/>
            <a:ext cx="12192000" cy="1165969"/>
            <a:chOff x="0" y="5841194"/>
            <a:chExt cx="12192000" cy="1165969"/>
          </a:xfrm>
        </p:grpSpPr>
        <p:grpSp>
          <p:nvGrpSpPr>
            <p:cNvPr id="69" name="群組 68">
              <a:extLst>
                <a:ext uri="{FF2B5EF4-FFF2-40B4-BE49-F238E27FC236}">
                  <a16:creationId xmlns:a16="http://schemas.microsoft.com/office/drawing/2014/main" id="{EA1E23D5-560E-4CF6-9C30-26084B9C3393}"/>
                </a:ext>
              </a:extLst>
            </p:cNvPr>
            <p:cNvGrpSpPr/>
            <p:nvPr/>
          </p:nvGrpSpPr>
          <p:grpSpPr>
            <a:xfrm>
              <a:off x="0" y="5841194"/>
              <a:ext cx="12192000" cy="1155809"/>
              <a:chOff x="0" y="5841194"/>
              <a:chExt cx="12192000" cy="1155809"/>
            </a:xfrm>
          </p:grpSpPr>
          <p:sp>
            <p:nvSpPr>
              <p:cNvPr id="107" name="矩形 106">
                <a:extLst>
                  <a:ext uri="{FF2B5EF4-FFF2-40B4-BE49-F238E27FC236}">
                    <a16:creationId xmlns:a16="http://schemas.microsoft.com/office/drawing/2014/main" id="{ADDE927E-576A-4F6C-892F-30EA9059709B}"/>
                  </a:ext>
                </a:extLst>
              </p:cNvPr>
              <p:cNvSpPr/>
              <p:nvPr/>
            </p:nvSpPr>
            <p:spPr>
              <a:xfrm>
                <a:off x="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BFA7586A-A7D5-4681-B90C-076543D60C9A}"/>
                  </a:ext>
                </a:extLst>
              </p:cNvPr>
              <p:cNvSpPr/>
              <p:nvPr/>
            </p:nvSpPr>
            <p:spPr>
              <a:xfrm>
                <a:off x="9144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30C50B5D-F057-4652-862E-C56A4FF37DC9}"/>
                  </a:ext>
                </a:extLst>
              </p:cNvPr>
              <p:cNvSpPr/>
              <p:nvPr/>
            </p:nvSpPr>
            <p:spPr>
              <a:xfrm>
                <a:off x="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a:extLst>
                  <a:ext uri="{FF2B5EF4-FFF2-40B4-BE49-F238E27FC236}">
                    <a16:creationId xmlns:a16="http://schemas.microsoft.com/office/drawing/2014/main" id="{B2DD1CFD-527A-4CD2-A31F-BD04D803DD4E}"/>
                  </a:ext>
                </a:extLst>
              </p:cNvPr>
              <p:cNvSpPr/>
              <p:nvPr/>
            </p:nvSpPr>
            <p:spPr>
              <a:xfrm>
                <a:off x="3048000" y="6468076"/>
                <a:ext cx="3048000" cy="395421"/>
              </a:xfrm>
              <a:prstGeom prst="rect">
                <a:avLst/>
              </a:prstGeom>
              <a:solidFill>
                <a:srgbClr val="E971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C3D31C23-83F0-42A0-AEC9-12ED0A63DE00}"/>
                  </a:ext>
                </a:extLst>
              </p:cNvPr>
              <p:cNvSpPr/>
              <p:nvPr/>
            </p:nvSpPr>
            <p:spPr>
              <a:xfrm>
                <a:off x="6096000" y="6468076"/>
                <a:ext cx="3048000" cy="395421"/>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4B5C0D93-79AB-4271-B300-DA0F20F9B73C}"/>
                  </a:ext>
                </a:extLst>
              </p:cNvPr>
              <p:cNvSpPr/>
              <p:nvPr/>
            </p:nvSpPr>
            <p:spPr>
              <a:xfrm>
                <a:off x="3048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797236F9-4475-4FC7-BF23-91881D38F2E6}"/>
                  </a:ext>
                </a:extLst>
              </p:cNvPr>
              <p:cNvSpPr/>
              <p:nvPr/>
            </p:nvSpPr>
            <p:spPr>
              <a:xfrm>
                <a:off x="6096000"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515F8518-FC8B-4420-B599-7D3D61899CFB}"/>
                  </a:ext>
                </a:extLst>
              </p:cNvPr>
              <p:cNvSpPr/>
              <p:nvPr/>
            </p:nvSpPr>
            <p:spPr>
              <a:xfrm>
                <a:off x="9143999" y="6009356"/>
                <a:ext cx="3048000" cy="448560"/>
              </a:xfrm>
              <a:prstGeom prst="rect">
                <a:avLst/>
              </a:prstGeom>
              <a:solidFill>
                <a:srgbClr val="F6C4B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a:extLst>
                  <a:ext uri="{FF2B5EF4-FFF2-40B4-BE49-F238E27FC236}">
                    <a16:creationId xmlns:a16="http://schemas.microsoft.com/office/drawing/2014/main" id="{29D42B41-384B-4ADF-81D0-CED67E1E87A9}"/>
                  </a:ext>
                </a:extLst>
              </p:cNvPr>
              <p:cNvCxnSpPr/>
              <p:nvPr/>
            </p:nvCxnSpPr>
            <p:spPr>
              <a:xfrm>
                <a:off x="6114094"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DDFCC556-BC64-44F2-9B9E-EDA097EAEB75}"/>
                  </a:ext>
                </a:extLst>
              </p:cNvPr>
              <p:cNvCxnSpPr/>
              <p:nvPr/>
            </p:nvCxnSpPr>
            <p:spPr>
              <a:xfrm>
                <a:off x="9144000" y="584119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42B345E-402C-43BE-A200-81AE9942FAAE}"/>
                  </a:ext>
                </a:extLst>
              </p:cNvPr>
              <p:cNvCxnSpPr/>
              <p:nvPr/>
            </p:nvCxnSpPr>
            <p:spPr>
              <a:xfrm>
                <a:off x="0" y="6439062"/>
                <a:ext cx="12192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69C26885-18FF-403C-A7A8-F7E4918979CF}"/>
                </a:ext>
              </a:extLst>
            </p:cNvPr>
            <p:cNvGrpSpPr/>
            <p:nvPr/>
          </p:nvGrpSpPr>
          <p:grpSpPr>
            <a:xfrm>
              <a:off x="672089" y="5851354"/>
              <a:ext cx="11180350" cy="1155809"/>
              <a:chOff x="672089" y="5851354"/>
              <a:chExt cx="11180350" cy="1155809"/>
            </a:xfrm>
          </p:grpSpPr>
          <p:cxnSp>
            <p:nvCxnSpPr>
              <p:cNvPr id="72" name="直線接點 71">
                <a:extLst>
                  <a:ext uri="{FF2B5EF4-FFF2-40B4-BE49-F238E27FC236}">
                    <a16:creationId xmlns:a16="http://schemas.microsoft.com/office/drawing/2014/main" id="{07584A2D-1CBD-48B9-AFCA-AF16A1131E92}"/>
                  </a:ext>
                </a:extLst>
              </p:cNvPr>
              <p:cNvCxnSpPr/>
              <p:nvPr/>
            </p:nvCxnSpPr>
            <p:spPr>
              <a:xfrm>
                <a:off x="3048000" y="5851354"/>
                <a:ext cx="0" cy="115580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4B551A38-452B-4030-A68E-73403F31F83E}"/>
                  </a:ext>
                </a:extLst>
              </p:cNvPr>
              <p:cNvGrpSpPr/>
              <p:nvPr/>
            </p:nvGrpSpPr>
            <p:grpSpPr>
              <a:xfrm>
                <a:off x="672089" y="6004589"/>
                <a:ext cx="11180350" cy="885391"/>
                <a:chOff x="129930" y="1808128"/>
                <a:chExt cx="11180350" cy="885391"/>
              </a:xfrm>
            </p:grpSpPr>
            <p:sp>
              <p:nvSpPr>
                <p:cNvPr id="77" name="矩形 76">
                  <a:extLst>
                    <a:ext uri="{FF2B5EF4-FFF2-40B4-BE49-F238E27FC236}">
                      <a16:creationId xmlns:a16="http://schemas.microsoft.com/office/drawing/2014/main" id="{57856788-D435-4DC8-A21F-A85C47972597}"/>
                    </a:ext>
                  </a:extLst>
                </p:cNvPr>
                <p:cNvSpPr/>
                <p:nvPr/>
              </p:nvSpPr>
              <p:spPr>
                <a:xfrm>
                  <a:off x="201050" y="1808128"/>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成員介紹</a:t>
                  </a:r>
                </a:p>
              </p:txBody>
            </p:sp>
            <p:sp>
              <p:nvSpPr>
                <p:cNvPr id="81" name="矩形 80">
                  <a:extLst>
                    <a:ext uri="{FF2B5EF4-FFF2-40B4-BE49-F238E27FC236}">
                      <a16:creationId xmlns:a16="http://schemas.microsoft.com/office/drawing/2014/main" id="{70B3F71C-A229-4864-B3AB-BF7226536FAC}"/>
                    </a:ext>
                  </a:extLst>
                </p:cNvPr>
                <p:cNvSpPr/>
                <p:nvPr/>
              </p:nvSpPr>
              <p:spPr>
                <a:xfrm>
                  <a:off x="3320840" y="1810966"/>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使用工具</a:t>
                  </a:r>
                </a:p>
              </p:txBody>
            </p:sp>
            <p:sp>
              <p:nvSpPr>
                <p:cNvPr id="86" name="矩形 85">
                  <a:extLst>
                    <a:ext uri="{FF2B5EF4-FFF2-40B4-BE49-F238E27FC236}">
                      <a16:creationId xmlns:a16="http://schemas.microsoft.com/office/drawing/2014/main" id="{506BF2F9-EC19-4155-97F2-C97A29740511}"/>
                    </a:ext>
                  </a:extLst>
                </p:cNvPr>
                <p:cNvSpPr/>
                <p:nvPr/>
              </p:nvSpPr>
              <p:spPr>
                <a:xfrm>
                  <a:off x="6111510" y="1810966"/>
                  <a:ext cx="2015295" cy="400110"/>
                </a:xfrm>
                <a:prstGeom prst="rect">
                  <a:avLst/>
                </a:prstGeom>
              </p:spPr>
              <p:txBody>
                <a:bodyPr wrap="none">
                  <a:spAutoFit/>
                </a:bodyPr>
                <a:lstStyle/>
                <a:p>
                  <a:r>
                    <a:rPr lang="en-US" altLang="zh-TW" sz="2000" b="1" spc="300" dirty="0">
                      <a:solidFill>
                        <a:schemeClr val="bg1"/>
                      </a:solidFill>
                      <a:latin typeface="微軟正黑體" panose="020B0604030504040204" pitchFamily="34" charset="-120"/>
                      <a:ea typeface="微軟正黑體" panose="020B0604030504040204" pitchFamily="34" charset="-120"/>
                    </a:rPr>
                    <a:t>Hadoop</a:t>
                  </a:r>
                  <a:r>
                    <a:rPr lang="zh-TW" altLang="en-US" sz="2000" b="1" spc="300" dirty="0">
                      <a:solidFill>
                        <a:schemeClr val="bg1"/>
                      </a:solidFill>
                      <a:latin typeface="微軟正黑體" panose="020B0604030504040204" pitchFamily="34" charset="-120"/>
                      <a:ea typeface="微軟正黑體" panose="020B0604030504040204" pitchFamily="34" charset="-120"/>
                    </a:rPr>
                    <a:t>系統</a:t>
                  </a:r>
                </a:p>
              </p:txBody>
            </p:sp>
            <p:sp>
              <p:nvSpPr>
                <p:cNvPr id="102" name="矩形 101">
                  <a:extLst>
                    <a:ext uri="{FF2B5EF4-FFF2-40B4-BE49-F238E27FC236}">
                      <a16:creationId xmlns:a16="http://schemas.microsoft.com/office/drawing/2014/main" id="{7FA25673-2531-4659-B4B0-6F6447F7AF38}"/>
                    </a:ext>
                  </a:extLst>
                </p:cNvPr>
                <p:cNvSpPr/>
                <p:nvPr/>
              </p:nvSpPr>
              <p:spPr>
                <a:xfrm>
                  <a:off x="9060946" y="1830553"/>
                  <a:ext cx="2249334"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探索性資料分析</a:t>
                  </a:r>
                </a:p>
              </p:txBody>
            </p:sp>
            <p:sp>
              <p:nvSpPr>
                <p:cNvPr id="103" name="矩形 102">
                  <a:extLst>
                    <a:ext uri="{FF2B5EF4-FFF2-40B4-BE49-F238E27FC236}">
                      <a16:creationId xmlns:a16="http://schemas.microsoft.com/office/drawing/2014/main" id="{CF1FB618-24AA-40E2-9C33-DBCF88C55321}"/>
                    </a:ext>
                  </a:extLst>
                </p:cNvPr>
                <p:cNvSpPr/>
                <p:nvPr/>
              </p:nvSpPr>
              <p:spPr>
                <a:xfrm>
                  <a:off x="129930" y="2281144"/>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資料前處理</a:t>
                  </a:r>
                </a:p>
              </p:txBody>
            </p:sp>
            <p:sp>
              <p:nvSpPr>
                <p:cNvPr id="104" name="矩形 103">
                  <a:extLst>
                    <a:ext uri="{FF2B5EF4-FFF2-40B4-BE49-F238E27FC236}">
                      <a16:creationId xmlns:a16="http://schemas.microsoft.com/office/drawing/2014/main" id="{54EC2FB3-D87C-46A9-9930-A58F6F1E992C}"/>
                    </a:ext>
                  </a:extLst>
                </p:cNvPr>
                <p:cNvSpPr/>
                <p:nvPr/>
              </p:nvSpPr>
              <p:spPr>
                <a:xfrm>
                  <a:off x="333100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特徵工程</a:t>
                  </a:r>
                </a:p>
              </p:txBody>
            </p:sp>
            <p:sp>
              <p:nvSpPr>
                <p:cNvPr id="105" name="矩形 104">
                  <a:extLst>
                    <a:ext uri="{FF2B5EF4-FFF2-40B4-BE49-F238E27FC236}">
                      <a16:creationId xmlns:a16="http://schemas.microsoft.com/office/drawing/2014/main" id="{8E407695-335A-4655-8D8B-877CD60382F2}"/>
                    </a:ext>
                  </a:extLst>
                </p:cNvPr>
                <p:cNvSpPr/>
                <p:nvPr/>
              </p:nvSpPr>
              <p:spPr>
                <a:xfrm>
                  <a:off x="6467110" y="2283982"/>
                  <a:ext cx="1364476"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模型建置</a:t>
                  </a:r>
                </a:p>
              </p:txBody>
            </p:sp>
            <p:sp>
              <p:nvSpPr>
                <p:cNvPr id="106" name="矩形 105">
                  <a:extLst>
                    <a:ext uri="{FF2B5EF4-FFF2-40B4-BE49-F238E27FC236}">
                      <a16:creationId xmlns:a16="http://schemas.microsoft.com/office/drawing/2014/main" id="{496B8237-3DF6-4488-9F34-8483AF5F4194}"/>
                    </a:ext>
                  </a:extLst>
                </p:cNvPr>
                <p:cNvSpPr/>
                <p:nvPr/>
              </p:nvSpPr>
              <p:spPr>
                <a:xfrm>
                  <a:off x="9374440" y="2293409"/>
                  <a:ext cx="1659429" cy="400110"/>
                </a:xfrm>
                <a:prstGeom prst="rect">
                  <a:avLst/>
                </a:prstGeom>
              </p:spPr>
              <p:txBody>
                <a:bodyPr wrap="none">
                  <a:spAutoFit/>
                </a:bodyPr>
                <a:lstStyle/>
                <a:p>
                  <a:r>
                    <a:rPr lang="zh-TW" altLang="en-US" sz="2000" b="1" spc="300" dirty="0">
                      <a:solidFill>
                        <a:schemeClr val="bg1"/>
                      </a:solidFill>
                      <a:latin typeface="微軟正黑體" panose="020B0604030504040204" pitchFamily="34" charset="-120"/>
                      <a:ea typeface="微軟正黑體" panose="020B0604030504040204" pitchFamily="34" charset="-120"/>
                    </a:rPr>
                    <a:t>視覺化呈現</a:t>
                  </a:r>
                </a:p>
              </p:txBody>
            </p:sp>
          </p:grpSp>
        </p:grpSp>
      </p:grpSp>
      <p:sp>
        <p:nvSpPr>
          <p:cNvPr id="39" name="文字方塊 38">
            <a:extLst>
              <a:ext uri="{FF2B5EF4-FFF2-40B4-BE49-F238E27FC236}">
                <a16:creationId xmlns:a16="http://schemas.microsoft.com/office/drawing/2014/main" id="{87D458BA-F3D6-40DC-A737-39ACE918EEBD}"/>
              </a:ext>
            </a:extLst>
          </p:cNvPr>
          <p:cNvSpPr txBox="1"/>
          <p:nvPr/>
        </p:nvSpPr>
        <p:spPr>
          <a:xfrm>
            <a:off x="1479240" y="193571"/>
            <a:ext cx="8011259" cy="584775"/>
          </a:xfrm>
          <a:prstGeom prst="rect">
            <a:avLst/>
          </a:prstGeom>
          <a:noFill/>
        </p:spPr>
        <p:txBody>
          <a:bodyPr wrap="square" rtlCol="0">
            <a:spAutoFit/>
          </a:bodyPr>
          <a:lstStyle/>
          <a:p>
            <a:r>
              <a:rPr lang="zh-TW" altLang="en-US" sz="3200" b="1" dirty="0">
                <a:solidFill>
                  <a:srgbClr val="6C3A27"/>
                </a:solidFill>
                <a:latin typeface="微軟正黑體" panose="020B0604030504040204" pitchFamily="34" charset="-120"/>
                <a:ea typeface="微軟正黑體" panose="020B0604030504040204" pitchFamily="34" charset="-120"/>
              </a:rPr>
              <a:t>特徵工程總結</a:t>
            </a:r>
            <a:endParaRPr lang="en-US" altLang="zh-TW" sz="3200" b="1" dirty="0">
              <a:solidFill>
                <a:srgbClr val="6C3A27"/>
              </a:solidFill>
              <a:latin typeface="微軟正黑體" panose="020B0604030504040204" pitchFamily="34" charset="-120"/>
              <a:ea typeface="微軟正黑體" panose="020B0604030504040204" pitchFamily="34" charset="-120"/>
            </a:endParaRPr>
          </a:p>
        </p:txBody>
      </p:sp>
      <p:sp>
        <p:nvSpPr>
          <p:cNvPr id="51" name="矩形: 圓角 50">
            <a:extLst>
              <a:ext uri="{FF2B5EF4-FFF2-40B4-BE49-F238E27FC236}">
                <a16:creationId xmlns:a16="http://schemas.microsoft.com/office/drawing/2014/main" id="{2E7FC1F1-852F-43C4-B798-30B513067E32}"/>
              </a:ext>
            </a:extLst>
          </p:cNvPr>
          <p:cNvSpPr/>
          <p:nvPr/>
        </p:nvSpPr>
        <p:spPr>
          <a:xfrm>
            <a:off x="1565526" y="1354329"/>
            <a:ext cx="3127658" cy="5847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預測銷售量的重要特徵</a:t>
            </a:r>
          </a:p>
        </p:txBody>
      </p:sp>
    </p:spTree>
    <p:extLst>
      <p:ext uri="{BB962C8B-B14F-4D97-AF65-F5344CB8AC3E}">
        <p14:creationId xmlns:p14="http://schemas.microsoft.com/office/powerpoint/2010/main" val="246984035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20129</Words>
  <Application>Microsoft Office PowerPoint</Application>
  <PresentationFormat>寬螢幕</PresentationFormat>
  <Paragraphs>2998</Paragraphs>
  <Slides>121</Slides>
  <Notes>111</Notes>
  <HiddenSlides>10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121</vt:i4>
      </vt:variant>
    </vt:vector>
  </HeadingPairs>
  <TitlesOfParts>
    <vt:vector size="137" baseType="lpstr">
      <vt:lpstr>等线</vt:lpstr>
      <vt:lpstr>Microsoft JhengHei Light</vt:lpstr>
      <vt:lpstr>Microsoft JhengHei UI</vt:lpstr>
      <vt:lpstr>PT Mono</vt:lpstr>
      <vt:lpstr>Yu Gothic UI</vt:lpstr>
      <vt:lpstr>Yu Gothic UI Semibold</vt:lpstr>
      <vt:lpstr>微軟正黑體</vt:lpstr>
      <vt:lpstr>新細明體</vt:lpstr>
      <vt:lpstr>Arial</vt:lpstr>
      <vt:lpstr>Bahnschrift</vt:lpstr>
      <vt:lpstr>Bahnschrift SemiLight</vt:lpstr>
      <vt:lpstr>Calibri</vt:lpstr>
      <vt:lpstr>Calibri Light</vt:lpstr>
      <vt:lpstr>Cambria Math</vt:lpstr>
      <vt:lpstr>Tahoma</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linda670471@gmail.com</dc:creator>
  <cp:lastModifiedBy>Fay Wang</cp:lastModifiedBy>
  <cp:revision>30</cp:revision>
  <dcterms:created xsi:type="dcterms:W3CDTF">2019-03-10T05:58:37Z</dcterms:created>
  <dcterms:modified xsi:type="dcterms:W3CDTF">2019-03-12T01:40:03Z</dcterms:modified>
</cp:coreProperties>
</file>